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18288000" cy="10287000"/>
  <p:notesSz cx="6858000" cy="9144000"/>
  <p:embeddedFontLst>
    <p:embeddedFont>
      <p:font typeface="仿宋" panose="02010609060101010101" pitchFamily="49" charset="-122"/>
      <p:regular r:id="rId34"/>
    </p:embeddedFont>
    <p:embeddedFont>
      <p:font typeface="幼圆" panose="02010509060101010101" pitchFamily="49" charset="-122"/>
      <p:regular r:id="rId35"/>
    </p:embeddedFont>
    <p:embeddedFont>
      <p:font typeface="KaiTi" panose="02010609060101010101" pitchFamily="49" charset="-122"/>
      <p:regular r:id="rId36"/>
    </p:embeddedFont>
    <p:embeddedFont>
      <p:font typeface="Quattrocento Sans" panose="020B0502050000020003" pitchFamily="34" charset="0"/>
      <p:regular r:id="rId37"/>
      <p:bold r:id="rId38"/>
      <p:italic r:id="rId39"/>
      <p:boldItalic r:id="rId40"/>
    </p:embeddedFont>
    <p:embeddedFont>
      <p:font typeface="SimHei" panose="02010609060101010101" pitchFamily="49" charset="-122"/>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iduOU5VIlsJNPuH7BLrjJG3D6y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80" d="100"/>
          <a:sy n="80" d="100"/>
        </p:scale>
        <p:origin x="824" y="200"/>
      </p:cViewPr>
      <p:guideLst>
        <p:guide orient="horz" pos="3240"/>
        <p:guide pos="57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customschemas.google.com/relationships/presentationmetadata" Target="meta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8.fntdata"/></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66" name="Google Shape;66;p1: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67" name="Google Shape;67;p1: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5" name="Google Shape;145;p1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46" name="Google Shape;146;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54" name="Google Shape;154;p1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55" name="Google Shape;155;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63" name="Google Shape;163;p1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64" name="Google Shape;164;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72" name="Google Shape;172;p1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73" name="Google Shape;173;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81" name="Google Shape;181;p1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82" name="Google Shape;182;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0" name="Google Shape;190;p1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91" name="Google Shape;191;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99" name="Google Shape;199;p1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0" name="Google Shape;200;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08" name="Google Shape;208;p1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09" name="Google Shape;209;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17" name="Google Shape;217;p1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18" name="Google Shape;21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26" name="Google Shape;226;p1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27" name="Google Shape;227;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19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74" name="Google Shape;74;p2: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75" name="Google Shape;75;p2: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35" name="Google Shape;235;p2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36" name="Google Shape;236;p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44" name="Google Shape;244;p2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45" name="Google Shape;245;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21</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2" name="Google Shape;252;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53" name="Google Shape;253;p22: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54" name="Google Shape;254;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22</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62" name="Google Shape;262;p23: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63" name="Google Shape;263;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72" name="Google Shape;272;p24: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73" name="Google Shape;273;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81" name="Google Shape;281;p25: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82" name="Google Shape;282;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9" name="Google Shape;289;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0" name="Google Shape;290;p2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291" name="Google Shape;291;p2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299" name="Google Shape;299;p2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0" name="Google Shape;300;p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08" name="Google Shape;308;p2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09" name="Google Shape;309;p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6" name="Google Shape;316;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17" name="Google Shape;317;p2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18" name="Google Shape;318;p2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29</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84" name="Google Shape;84;p3: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85" name="Google Shape;85;p3: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5" name="Google Shape;325;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326" name="Google Shape;326;p30: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327" name="Google Shape;327;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30</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 name="Google Shape;9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93" name="Google Shape;93;p4: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94" name="Google Shape;94;p4: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4</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1" name="Google Shape;101;p5:notes"/>
          <p:cNvSpPr txBox="1">
            <a:spLocks noGrp="1"/>
          </p:cNvSpPr>
          <p:nvPr>
            <p:ph type="ftr" idx="11"/>
          </p:nvPr>
        </p:nvSpPr>
        <p:spPr>
          <a:xfrm>
            <a:off x="0" y="8685213"/>
            <a:ext cx="61722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500">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sz="50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a:solidFill>
                  <a:srgbClr val="000000"/>
                </a:solidFill>
              </a:rPr>
            </a:br>
            <a:r>
              <a:rPr lang="en-US" sz="500">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sz="500"/>
          </a:p>
        </p:txBody>
      </p:sp>
      <p:sp>
        <p:nvSpPr>
          <p:cNvPr id="102" name="Google Shape;102;p5:notes"/>
          <p:cNvSpPr txBox="1">
            <a:spLocks noGrp="1"/>
          </p:cNvSpPr>
          <p:nvPr>
            <p:ph type="sldNum" idx="12"/>
          </p:nvPr>
        </p:nvSpPr>
        <p:spPr>
          <a:xfrm>
            <a:off x="6172199" y="8685213"/>
            <a:ext cx="684213"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5</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09" name="Google Shape;109;p6: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0" name="Google Shape;11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6</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8" name="Google Shape;118;p7: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19" name="Google Shape;119;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7</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27" name="Google Shape;127;p8: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28" name="Google Shape;128;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8</a:t>
            </a:fld>
            <a:endParaRPr dirty="0">
              <a:latin typeface="仿宋" panose="02010609060101010101" pitchFamily="49" charset="-122"/>
              <a:ea typeface="仿宋" panose="02010609060101010101" pitchFamily="49"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36" name="Google Shape;136;p9: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a:solidFill>
                  <a:srgbClr val="000000"/>
                </a:solidFill>
              </a:rPr>
              <a:t>© 2007 Microsoft Corporation. All rights reserved. Microsoft, Windows, Windows Vista and other product names are or may be registered trademarks and/or trademarks in the U.S. and/or other countries.</a:t>
            </a:r>
            <a:endParaRPr/>
          </a:p>
          <a:p>
            <a:pPr marL="0" lvl="0" indent="0" algn="l" rtl="0">
              <a:spcBef>
                <a:spcPts val="0"/>
              </a:spcBef>
              <a:spcAft>
                <a:spcPts val="0"/>
              </a:spcAft>
              <a:buNone/>
            </a:pPr>
            <a:r>
              <a:rPr lang="en-US">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a:solidFill>
                  <a:srgbClr val="000000"/>
                </a:solidFill>
              </a:rPr>
            </a:br>
            <a:r>
              <a:rPr lang="en-US">
                <a:solidFill>
                  <a:srgbClr val="000000"/>
                </a:solidFill>
              </a:rPr>
              <a:t>MICROSOFT MAKES NO WARRANTIES, EXPRESS, IMPLIED OR STATUTORY, AS TO THE INFORMATION IN THIS PRESENTATION.</a:t>
            </a:r>
            <a:endParaRPr/>
          </a:p>
          <a:p>
            <a:pPr marL="0" lvl="0" indent="0" algn="l" rtl="0">
              <a:spcBef>
                <a:spcPts val="0"/>
              </a:spcBef>
              <a:spcAft>
                <a:spcPts val="0"/>
              </a:spcAft>
              <a:buNone/>
            </a:pPr>
            <a:endParaRPr/>
          </a:p>
        </p:txBody>
      </p:sp>
      <p:sp>
        <p:nvSpPr>
          <p:cNvPr id="137" name="Google Shape;137;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atin typeface="仿宋" panose="02010609060101010101" pitchFamily="49" charset="-122"/>
                <a:ea typeface="仿宋" panose="02010609060101010101" pitchFamily="49" charset="-122"/>
              </a:rPr>
              <a:t>9</a:t>
            </a:fld>
            <a:endParaRPr dirty="0">
              <a:latin typeface="仿宋" panose="02010609060101010101" pitchFamily="49" charset="-122"/>
              <a:ea typeface="仿宋" panose="02010609060101010101" pitchFamily="49"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p32"/>
          <p:cNvSpPr txBox="1">
            <a:spLocks noGrp="1"/>
          </p:cNvSpPr>
          <p:nvPr>
            <p:ph type="ctrTitle"/>
          </p:nvPr>
        </p:nvSpPr>
        <p:spPr>
          <a:xfrm>
            <a:off x="1460501" y="2857502"/>
            <a:ext cx="15363827" cy="2285243"/>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rgbClr val="FFFFB9"/>
              </a:buClr>
              <a:buSzPts val="8100"/>
              <a:buFont typeface="Calibri"/>
              <a:buNone/>
              <a:defRPr sz="8100">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32"/>
          <p:cNvSpPr txBox="1">
            <a:spLocks noGrp="1"/>
          </p:cNvSpPr>
          <p:nvPr>
            <p:ph type="subTitle" idx="1"/>
          </p:nvPr>
        </p:nvSpPr>
        <p:spPr>
          <a:xfrm>
            <a:off x="1460500" y="6517484"/>
            <a:ext cx="15363827"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17" name="Google Shape;17;p32"/>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3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solidFill>
          <a:schemeClr val="dk1"/>
        </a:solidFill>
        <a:effectLst/>
      </p:bgPr>
    </p:bg>
    <p:spTree>
      <p:nvGrpSpPr>
        <p:cNvPr id="1" name="Shape 45"/>
        <p:cNvGrpSpPr/>
        <p:nvPr/>
      </p:nvGrpSpPr>
      <p:grpSpPr>
        <a:xfrm>
          <a:off x="0" y="0"/>
          <a:ext cx="0" cy="0"/>
          <a:chOff x="0" y="0"/>
          <a:chExt cx="0" cy="0"/>
        </a:xfrm>
      </p:grpSpPr>
      <p:sp>
        <p:nvSpPr>
          <p:cNvPr id="46" name="Google Shape;46;p4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41"/>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_Title and Content">
  <p:cSld name="3_Title and Content">
    <p:bg>
      <p:bgPr>
        <a:solidFill>
          <a:schemeClr val="dk1"/>
        </a:solidFill>
        <a:effectLst/>
      </p:bgPr>
    </p:bg>
    <p:spTree>
      <p:nvGrpSpPr>
        <p:cNvPr id="1" name="Shape 48"/>
        <p:cNvGrpSpPr/>
        <p:nvPr/>
      </p:nvGrpSpPr>
      <p:grpSpPr>
        <a:xfrm>
          <a:off x="0" y="0"/>
          <a:ext cx="0" cy="0"/>
          <a:chOff x="0" y="0"/>
          <a:chExt cx="0" cy="0"/>
        </a:xfrm>
      </p:grpSpPr>
      <p:sp>
        <p:nvSpPr>
          <p:cNvPr id="49" name="Google Shape;49;p42"/>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42"/>
          <p:cNvSpPr txBox="1">
            <a:spLocks noGrp="1"/>
          </p:cNvSpPr>
          <p:nvPr>
            <p:ph type="body" idx="1"/>
          </p:nvPr>
        </p:nvSpPr>
        <p:spPr>
          <a:xfrm>
            <a:off x="762000" y="2117330"/>
            <a:ext cx="16764000" cy="3300903"/>
          </a:xfrm>
          <a:prstGeom prst="rect">
            <a:avLst/>
          </a:prstGeom>
          <a:noFill/>
          <a:ln>
            <a:noFill/>
          </a:ln>
        </p:spPr>
        <p:txBody>
          <a:bodyPr spcFirstLastPara="1" wrap="square" lIns="0" tIns="0" rIns="0" bIns="0" anchor="t" anchorCtr="0">
            <a:spAutoFit/>
          </a:bodyPr>
          <a:lstStyle>
            <a:lvl1pPr marL="457200" lvl="0" indent="-441960" algn="l">
              <a:lnSpc>
                <a:spcPct val="90000"/>
              </a:lnSpc>
              <a:spcBef>
                <a:spcPts val="960"/>
              </a:spcBef>
              <a:spcAft>
                <a:spcPts val="0"/>
              </a:spcAft>
              <a:buClr>
                <a:schemeClr val="lt1"/>
              </a:buClr>
              <a:buSzPts val="3360"/>
              <a:buFont typeface="Noto Sans Symbols"/>
              <a:buChar char="●"/>
              <a:defRPr/>
            </a:lvl1pPr>
            <a:lvl2pPr marL="914400" lvl="1" indent="-415290" algn="l">
              <a:lnSpc>
                <a:spcPct val="90000"/>
              </a:lnSpc>
              <a:spcBef>
                <a:spcPts val="840"/>
              </a:spcBef>
              <a:spcAft>
                <a:spcPts val="0"/>
              </a:spcAft>
              <a:buClr>
                <a:schemeClr val="lt1"/>
              </a:buClr>
              <a:buSzPts val="2940"/>
              <a:buFont typeface="Noto Sans Symbols"/>
              <a:buChar char="●"/>
              <a:defRPr/>
            </a:lvl2pPr>
            <a:lvl3pPr marL="1371600" lvl="2" indent="-388619" algn="l">
              <a:lnSpc>
                <a:spcPct val="90000"/>
              </a:lnSpc>
              <a:spcBef>
                <a:spcPts val="720"/>
              </a:spcBef>
              <a:spcAft>
                <a:spcPts val="0"/>
              </a:spcAft>
              <a:buClr>
                <a:schemeClr val="lt1"/>
              </a:buClr>
              <a:buSzPts val="2520"/>
              <a:buFont typeface="Noto Sans Symbols"/>
              <a:buChar char="●"/>
              <a:defRPr/>
            </a:lvl3pPr>
            <a:lvl4pPr marL="1828800" lvl="3" indent="-388619" algn="l">
              <a:lnSpc>
                <a:spcPct val="90000"/>
              </a:lnSpc>
              <a:spcBef>
                <a:spcPts val="720"/>
              </a:spcBef>
              <a:spcAft>
                <a:spcPts val="0"/>
              </a:spcAft>
              <a:buClr>
                <a:schemeClr val="lt1"/>
              </a:buClr>
              <a:buSzPts val="2520"/>
              <a:buFont typeface="Noto Sans Symbols"/>
              <a:buChar char="●"/>
              <a:defRPr/>
            </a:lvl4pPr>
            <a:lvl5pPr marL="2286000" lvl="4" indent="-388620" algn="l">
              <a:lnSpc>
                <a:spcPct val="90000"/>
              </a:lnSpc>
              <a:spcBef>
                <a:spcPts val="720"/>
              </a:spcBef>
              <a:spcAft>
                <a:spcPts val="0"/>
              </a:spcAft>
              <a:buClr>
                <a:schemeClr val="lt1"/>
              </a:buClr>
              <a:buSzPts val="2520"/>
              <a:buFont typeface="Noto Sans Symbols"/>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51" name="Google Shape;51;p42"/>
          <p:cNvSpPr txBox="1">
            <a:spLocks noGrp="1"/>
          </p:cNvSpPr>
          <p:nvPr>
            <p:ph type="body" idx="2"/>
          </p:nvPr>
        </p:nvSpPr>
        <p:spPr>
          <a:xfrm>
            <a:off x="2" y="9358315"/>
            <a:ext cx="18288002" cy="928688"/>
          </a:xfrm>
          <a:prstGeom prst="rect">
            <a:avLst/>
          </a:prstGeom>
          <a:solidFill>
            <a:srgbClr val="FFFF99"/>
          </a:solidFill>
          <a:ln>
            <a:noFill/>
          </a:ln>
        </p:spPr>
        <p:txBody>
          <a:bodyPr spcFirstLastPara="1" wrap="square" lIns="152375" tIns="76175" rIns="152375" bIns="76175" anchor="b" anchorCtr="0">
            <a:noAutofit/>
          </a:bodyPr>
          <a:lstStyle>
            <a:lvl1pPr marL="457200" lvl="0" indent="-228600" algn="r">
              <a:lnSpc>
                <a:spcPct val="90000"/>
              </a:lnSpc>
              <a:spcBef>
                <a:spcPts val="960"/>
              </a:spcBef>
              <a:spcAft>
                <a:spcPts val="0"/>
              </a:spcAft>
              <a:buClr>
                <a:srgbClr val="000000"/>
              </a:buClr>
              <a:buSzPts val="4800"/>
              <a:buFont typeface="Arial"/>
              <a:buNone/>
              <a:defRPr>
                <a:solidFill>
                  <a:srgbClr val="000000"/>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Demo, Video etc. &quot;special&quot; slides">
  <p:cSld name="2_Demo, Video etc. &quot;special&quot; slides">
    <p:spTree>
      <p:nvGrpSpPr>
        <p:cNvPr id="1" name="Shape 52"/>
        <p:cNvGrpSpPr/>
        <p:nvPr/>
      </p:nvGrpSpPr>
      <p:grpSpPr>
        <a:xfrm>
          <a:off x="0" y="0"/>
          <a:ext cx="0" cy="0"/>
          <a:chOff x="0" y="0"/>
          <a:chExt cx="0" cy="0"/>
        </a:xfrm>
      </p:grpSpPr>
      <p:sp>
        <p:nvSpPr>
          <p:cNvPr id="53" name="Google Shape;53;p43"/>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43"/>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55" name="Google Shape;55;p43"/>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Use for slides with Software Code">
  <p:cSld name="Use for slides with Software Code">
    <p:spTree>
      <p:nvGrpSpPr>
        <p:cNvPr id="1" name="Shape 60"/>
        <p:cNvGrpSpPr/>
        <p:nvPr/>
      </p:nvGrpSpPr>
      <p:grpSpPr>
        <a:xfrm>
          <a:off x="0" y="0"/>
          <a:ext cx="0" cy="0"/>
          <a:chOff x="0" y="0"/>
          <a:chExt cx="0" cy="0"/>
        </a:xfrm>
      </p:grpSpPr>
      <p:sp>
        <p:nvSpPr>
          <p:cNvPr id="61" name="Google Shape;61;p4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45"/>
          <p:cNvSpPr txBox="1">
            <a:spLocks noGrp="1"/>
          </p:cNvSpPr>
          <p:nvPr>
            <p:ph type="body" idx="1"/>
          </p:nvPr>
        </p:nvSpPr>
        <p:spPr>
          <a:xfrm>
            <a:off x="1444627" y="2857501"/>
            <a:ext cx="16081376" cy="3162404"/>
          </a:xfrm>
          <a:prstGeom prst="rect">
            <a:avLst/>
          </a:prstGeom>
          <a:noFill/>
          <a:ln>
            <a:noFill/>
          </a:ln>
        </p:spPr>
        <p:txBody>
          <a:bodyPr spcFirstLastPara="1" wrap="square" lIns="0" tIns="0" rIns="0" bIns="0" anchor="t" anchorCtr="0">
            <a:spAutoFit/>
          </a:bodyPr>
          <a:lstStyle>
            <a:lvl1pPr marL="457200" lvl="0" indent="-228600" algn="l">
              <a:lnSpc>
                <a:spcPct val="90000"/>
              </a:lnSpc>
              <a:spcBef>
                <a:spcPts val="900"/>
              </a:spcBef>
              <a:spcAft>
                <a:spcPts val="0"/>
              </a:spcAft>
              <a:buClr>
                <a:schemeClr val="dk1"/>
              </a:buClr>
              <a:buSzPts val="4500"/>
              <a:buNone/>
              <a:defRPr/>
            </a:lvl1pPr>
            <a:lvl2pPr marL="914400" lvl="1" indent="-228600" algn="l">
              <a:lnSpc>
                <a:spcPct val="90000"/>
              </a:lnSpc>
              <a:spcBef>
                <a:spcPts val="840"/>
              </a:spcBef>
              <a:spcAft>
                <a:spcPts val="0"/>
              </a:spcAft>
              <a:buClr>
                <a:schemeClr val="dk1"/>
              </a:buClr>
              <a:buSzPts val="4200"/>
              <a:buNone/>
              <a:defRPr/>
            </a:lvl2pPr>
            <a:lvl3pPr marL="1371600" lvl="2" indent="-228600" algn="l">
              <a:lnSpc>
                <a:spcPct val="90000"/>
              </a:lnSpc>
              <a:spcBef>
                <a:spcPts val="720"/>
              </a:spcBef>
              <a:spcAft>
                <a:spcPts val="0"/>
              </a:spcAft>
              <a:buClr>
                <a:schemeClr val="dk1"/>
              </a:buClr>
              <a:buSzPts val="3600"/>
              <a:buNone/>
              <a:defRPr/>
            </a:lvl3pPr>
            <a:lvl4pPr marL="1828800" lvl="3" indent="-228600" algn="l">
              <a:lnSpc>
                <a:spcPct val="90000"/>
              </a:lnSpc>
              <a:spcBef>
                <a:spcPts val="720"/>
              </a:spcBef>
              <a:spcAft>
                <a:spcPts val="0"/>
              </a:spcAft>
              <a:buClr>
                <a:schemeClr val="dk1"/>
              </a:buClr>
              <a:buSzPts val="3600"/>
              <a:buNone/>
              <a:defRPr/>
            </a:lvl4pPr>
            <a:lvl5pPr marL="2286000" lvl="4" indent="-228600" algn="l">
              <a:lnSpc>
                <a:spcPct val="90000"/>
              </a:lnSpc>
              <a:spcBef>
                <a:spcPts val="720"/>
              </a:spcBef>
              <a:spcAft>
                <a:spcPts val="0"/>
              </a:spcAft>
              <a:buClr>
                <a:schemeClr val="dk1"/>
              </a:buClr>
              <a:buSzPts val="3600"/>
              <a:buNone/>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3"/>
          <p:cNvSpPr txBox="1">
            <a:spLocks noGrp="1"/>
          </p:cNvSpPr>
          <p:nvPr>
            <p:ph type="body" idx="1"/>
          </p:nvPr>
        </p:nvSpPr>
        <p:spPr>
          <a:xfrm>
            <a:off x="762000" y="2117328"/>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
        <p:nvSpPr>
          <p:cNvPr id="22" name="Google Shape;22;p33"/>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Demo, Video etc. &quot;special&quot; slides">
  <p:cSld name="1_Demo, Video etc. &quot;special&quot; slides">
    <p:spTree>
      <p:nvGrpSpPr>
        <p:cNvPr id="1" name="Shape 24"/>
        <p:cNvGrpSpPr/>
        <p:nvPr/>
      </p:nvGrpSpPr>
      <p:grpSpPr>
        <a:xfrm>
          <a:off x="0" y="0"/>
          <a:ext cx="0" cy="0"/>
          <a:chOff x="0" y="0"/>
          <a:chExt cx="0" cy="0"/>
        </a:xfrm>
      </p:grpSpPr>
      <p:sp>
        <p:nvSpPr>
          <p:cNvPr id="25" name="Google Shape;25;p34"/>
          <p:cNvSpPr txBox="1">
            <a:spLocks noGrp="1"/>
          </p:cNvSpPr>
          <p:nvPr>
            <p:ph type="ctrTitle"/>
          </p:nvPr>
        </p:nvSpPr>
        <p:spPr>
          <a:xfrm>
            <a:off x="2738438" y="974708"/>
            <a:ext cx="14086416" cy="2285241"/>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FFFFB9"/>
              </a:buClr>
              <a:buSzPts val="8100"/>
              <a:buFont typeface="Calibri"/>
              <a:buNone/>
              <a:defRPr sz="8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4"/>
          <p:cNvSpPr txBox="1">
            <a:spLocks noGrp="1"/>
          </p:cNvSpPr>
          <p:nvPr>
            <p:ph type="subTitle" idx="1"/>
          </p:nvPr>
        </p:nvSpPr>
        <p:spPr>
          <a:xfrm>
            <a:off x="2737910" y="6517484"/>
            <a:ext cx="14086416" cy="692498"/>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4800"/>
              <a:buFont typeface="Calibri"/>
              <a:buNone/>
              <a:defRPr>
                <a:solidFill>
                  <a:schemeClr val="lt1"/>
                </a:solidFill>
              </a:defRPr>
            </a:lvl1pPr>
            <a:lvl2pPr lvl="1" algn="ctr">
              <a:lnSpc>
                <a:spcPct val="90000"/>
              </a:lnSpc>
              <a:spcBef>
                <a:spcPts val="840"/>
              </a:spcBef>
              <a:spcAft>
                <a:spcPts val="0"/>
              </a:spcAft>
              <a:buClr>
                <a:schemeClr val="lt1"/>
              </a:buClr>
              <a:buSzPts val="4200"/>
              <a:buFont typeface="Calibri"/>
              <a:buNone/>
              <a:defRPr>
                <a:solidFill>
                  <a:schemeClr val="lt1"/>
                </a:solidFill>
              </a:defRPr>
            </a:lvl2pPr>
            <a:lvl3pPr lvl="2" algn="ctr">
              <a:lnSpc>
                <a:spcPct val="90000"/>
              </a:lnSpc>
              <a:spcBef>
                <a:spcPts val="720"/>
              </a:spcBef>
              <a:spcAft>
                <a:spcPts val="0"/>
              </a:spcAft>
              <a:buClr>
                <a:schemeClr val="lt1"/>
              </a:buClr>
              <a:buSzPts val="3600"/>
              <a:buFont typeface="Calibri"/>
              <a:buNone/>
              <a:defRPr>
                <a:solidFill>
                  <a:schemeClr val="lt1"/>
                </a:solidFill>
              </a:defRPr>
            </a:lvl3pPr>
            <a:lvl4pPr lvl="3" algn="ctr">
              <a:lnSpc>
                <a:spcPct val="90000"/>
              </a:lnSpc>
              <a:spcBef>
                <a:spcPts val="720"/>
              </a:spcBef>
              <a:spcAft>
                <a:spcPts val="0"/>
              </a:spcAft>
              <a:buClr>
                <a:schemeClr val="lt1"/>
              </a:buClr>
              <a:buSzPts val="3600"/>
              <a:buFont typeface="Calibri"/>
              <a:buNone/>
              <a:defRPr>
                <a:solidFill>
                  <a:schemeClr val="lt1"/>
                </a:solidFill>
              </a:defRPr>
            </a:lvl4pPr>
            <a:lvl5pPr lvl="4" algn="ctr">
              <a:lnSpc>
                <a:spcPct val="90000"/>
              </a:lnSpc>
              <a:spcBef>
                <a:spcPts val="720"/>
              </a:spcBef>
              <a:spcAft>
                <a:spcPts val="0"/>
              </a:spcAft>
              <a:buClr>
                <a:schemeClr val="lt1"/>
              </a:buClr>
              <a:buSzPts val="3600"/>
              <a:buFont typeface="Calibri"/>
              <a:buNone/>
              <a:defRPr>
                <a:solidFill>
                  <a:schemeClr val="lt1"/>
                </a:solidFill>
              </a:defRPr>
            </a:lvl5pPr>
            <a:lvl6pPr lvl="5" algn="ctr">
              <a:spcBef>
                <a:spcPts val="600"/>
              </a:spcBef>
              <a:spcAft>
                <a:spcPts val="0"/>
              </a:spcAft>
              <a:buClr>
                <a:schemeClr val="lt1"/>
              </a:buClr>
              <a:buSzPts val="3000"/>
              <a:buNone/>
              <a:defRPr>
                <a:solidFill>
                  <a:schemeClr val="lt1"/>
                </a:solidFill>
              </a:defRPr>
            </a:lvl6pPr>
            <a:lvl7pPr lvl="6" algn="ctr">
              <a:spcBef>
                <a:spcPts val="600"/>
              </a:spcBef>
              <a:spcAft>
                <a:spcPts val="0"/>
              </a:spcAft>
              <a:buClr>
                <a:schemeClr val="lt1"/>
              </a:buClr>
              <a:buSzPts val="3000"/>
              <a:buNone/>
              <a:defRPr>
                <a:solidFill>
                  <a:schemeClr val="lt1"/>
                </a:solidFill>
              </a:defRPr>
            </a:lvl7pPr>
            <a:lvl8pPr lvl="7" algn="ctr">
              <a:spcBef>
                <a:spcPts val="600"/>
              </a:spcBef>
              <a:spcAft>
                <a:spcPts val="0"/>
              </a:spcAft>
              <a:buClr>
                <a:schemeClr val="lt1"/>
              </a:buClr>
              <a:buSzPts val="3000"/>
              <a:buNone/>
              <a:defRPr>
                <a:solidFill>
                  <a:schemeClr val="lt1"/>
                </a:solidFill>
              </a:defRPr>
            </a:lvl8pPr>
            <a:lvl9pPr lvl="8" algn="ctr">
              <a:spcBef>
                <a:spcPts val="600"/>
              </a:spcBef>
              <a:spcAft>
                <a:spcPts val="0"/>
              </a:spcAft>
              <a:buClr>
                <a:schemeClr val="lt1"/>
              </a:buClr>
              <a:buSzPts val="3000"/>
              <a:buNone/>
              <a:defRPr>
                <a:solidFill>
                  <a:schemeClr val="lt1"/>
                </a:solidFill>
              </a:defRPr>
            </a:lvl9pPr>
          </a:lstStyle>
          <a:p>
            <a:endParaRPr/>
          </a:p>
        </p:txBody>
      </p:sp>
      <p:sp>
        <p:nvSpPr>
          <p:cNvPr id="27" name="Google Shape;27;p34"/>
          <p:cNvSpPr txBox="1">
            <a:spLocks noGrp="1"/>
          </p:cNvSpPr>
          <p:nvPr>
            <p:ph type="body" idx="2"/>
          </p:nvPr>
        </p:nvSpPr>
        <p:spPr>
          <a:xfrm>
            <a:off x="1444099" y="3533775"/>
            <a:ext cx="15380228" cy="2077491"/>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3000"/>
              </a:spcBef>
              <a:spcAft>
                <a:spcPts val="0"/>
              </a:spcAft>
              <a:buClr>
                <a:srgbClr val="FFE9D4"/>
              </a:buClr>
              <a:buSzPts val="15000"/>
              <a:buFont typeface="Arial"/>
              <a:buNone/>
              <a:defRPr sz="15000" b="1" i="1" u="none" strike="noStrike" cap="none">
                <a:solidFill>
                  <a:srgbClr val="FFE9D4"/>
                </a:solidFill>
                <a:latin typeface="Calibri"/>
                <a:ea typeface="Calibri"/>
                <a:cs typeface="Calibri"/>
                <a:sym typeface="Calibri"/>
              </a:defRPr>
            </a:lvl1pPr>
            <a:lvl2pPr marL="914400" lvl="1" indent="-342900" algn="l">
              <a:lnSpc>
                <a:spcPct val="90000"/>
              </a:lnSpc>
              <a:spcBef>
                <a:spcPts val="360"/>
              </a:spcBef>
              <a:spcAft>
                <a:spcPts val="0"/>
              </a:spcAft>
              <a:buClr>
                <a:schemeClr val="lt1"/>
              </a:buClr>
              <a:buSzPts val="1800"/>
              <a:buChar char="•"/>
              <a:defRPr/>
            </a:lvl2pPr>
            <a:lvl3pPr marL="1371600" lvl="2" indent="-342900" algn="l">
              <a:lnSpc>
                <a:spcPct val="90000"/>
              </a:lnSpc>
              <a:spcBef>
                <a:spcPts val="360"/>
              </a:spcBef>
              <a:spcAft>
                <a:spcPts val="0"/>
              </a:spcAft>
              <a:buClr>
                <a:schemeClr val="lt1"/>
              </a:buClr>
              <a:buSzPts val="1800"/>
              <a:buChar char="•"/>
              <a:defRPr/>
            </a:lvl3pPr>
            <a:lvl4pPr marL="1828800" lvl="3" indent="-342900" algn="l">
              <a:lnSpc>
                <a:spcPct val="90000"/>
              </a:lnSpc>
              <a:spcBef>
                <a:spcPts val="360"/>
              </a:spcBef>
              <a:spcAft>
                <a:spcPts val="0"/>
              </a:spcAft>
              <a:buClr>
                <a:schemeClr val="lt1"/>
              </a:buClr>
              <a:buSzPts val="1800"/>
              <a:buChar char="•"/>
              <a:defRPr/>
            </a:lvl4pPr>
            <a:lvl5pPr marL="2286000" lvl="4" indent="-342900" algn="l">
              <a:lnSpc>
                <a:spcPct val="90000"/>
              </a:lnSpc>
              <a:spcBef>
                <a:spcPts val="360"/>
              </a:spcBef>
              <a:spcAft>
                <a:spcPts val="0"/>
              </a:spcAft>
              <a:buClr>
                <a:schemeClr val="lt1"/>
              </a:buClr>
              <a:buSzPts val="1800"/>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35"/>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5"/>
          <p:cNvSpPr txBox="1">
            <a:spLocks noGrp="1"/>
          </p:cNvSpPr>
          <p:nvPr>
            <p:ph type="body" idx="1"/>
          </p:nvPr>
        </p:nvSpPr>
        <p:spPr>
          <a:xfrm>
            <a:off x="762000" y="2119313"/>
            <a:ext cx="16764000" cy="3316293"/>
          </a:xfrm>
          <a:prstGeom prst="rect">
            <a:avLst/>
          </a:prstGeom>
          <a:noFill/>
          <a:ln>
            <a:noFill/>
          </a:ln>
        </p:spPr>
        <p:txBody>
          <a:bodyPr spcFirstLastPara="1" wrap="square" lIns="0" tIns="0" rIns="0" bIns="0" anchor="t" anchorCtr="0">
            <a:spAutoFit/>
          </a:bodyPr>
          <a:lstStyle>
            <a:lvl1pPr marL="457200" lvl="0" indent="-533400" algn="l">
              <a:lnSpc>
                <a:spcPct val="90000"/>
              </a:lnSpc>
              <a:spcBef>
                <a:spcPts val="960"/>
              </a:spcBef>
              <a:spcAft>
                <a:spcPts val="0"/>
              </a:spcAft>
              <a:buClr>
                <a:schemeClr val="lt1"/>
              </a:buClr>
              <a:buSzPts val="4800"/>
              <a:buFont typeface="Calibri"/>
              <a:buChar char="•"/>
              <a:defRPr/>
            </a:lvl1pPr>
            <a:lvl2pPr marL="914400" lvl="1" indent="-495300" algn="l">
              <a:lnSpc>
                <a:spcPct val="90000"/>
              </a:lnSpc>
              <a:spcBef>
                <a:spcPts val="840"/>
              </a:spcBef>
              <a:spcAft>
                <a:spcPts val="0"/>
              </a:spcAft>
              <a:buClr>
                <a:schemeClr val="lt1"/>
              </a:buClr>
              <a:buSzPts val="4200"/>
              <a:buFont typeface="Calibri"/>
              <a:buChar char="•"/>
              <a:defRPr/>
            </a:lvl2pPr>
            <a:lvl3pPr marL="1371600" lvl="2" indent="-457200" algn="l">
              <a:lnSpc>
                <a:spcPct val="90000"/>
              </a:lnSpc>
              <a:spcBef>
                <a:spcPts val="720"/>
              </a:spcBef>
              <a:spcAft>
                <a:spcPts val="0"/>
              </a:spcAft>
              <a:buClr>
                <a:schemeClr val="lt1"/>
              </a:buClr>
              <a:buSzPts val="3600"/>
              <a:buFont typeface="Calibri"/>
              <a:buChar char="•"/>
              <a:defRPr/>
            </a:lvl3pPr>
            <a:lvl4pPr marL="1828800" lvl="3" indent="-457200" algn="l">
              <a:lnSpc>
                <a:spcPct val="90000"/>
              </a:lnSpc>
              <a:spcBef>
                <a:spcPts val="720"/>
              </a:spcBef>
              <a:spcAft>
                <a:spcPts val="0"/>
              </a:spcAft>
              <a:buClr>
                <a:schemeClr val="lt1"/>
              </a:buClr>
              <a:buSzPts val="3600"/>
              <a:buFont typeface="Calibri"/>
              <a:buChar char="•"/>
              <a:defRPr/>
            </a:lvl4pPr>
            <a:lvl5pPr marL="2286000" lvl="4" indent="-457200" algn="l">
              <a:lnSpc>
                <a:spcPct val="90000"/>
              </a:lnSpc>
              <a:spcBef>
                <a:spcPts val="720"/>
              </a:spcBef>
              <a:spcAft>
                <a:spcPts val="0"/>
              </a:spcAft>
              <a:buClr>
                <a:schemeClr val="lt1"/>
              </a:buClr>
              <a:buSzPts val="3600"/>
              <a:buFont typeface="Calibri"/>
              <a:buChar char="•"/>
              <a:defRPr/>
            </a:lvl5pPr>
            <a:lvl6pPr marL="2743200" lvl="5" indent="-342900" algn="l">
              <a:spcBef>
                <a:spcPts val="360"/>
              </a:spcBef>
              <a:spcAft>
                <a:spcPts val="0"/>
              </a:spcAft>
              <a:buClr>
                <a:schemeClr val="lt1"/>
              </a:buClr>
              <a:buSzPts val="1800"/>
              <a:buChar char="•"/>
              <a:defRPr/>
            </a:lvl6pPr>
            <a:lvl7pPr marL="3200400" lvl="6" indent="-342900" algn="l">
              <a:spcBef>
                <a:spcPts val="360"/>
              </a:spcBef>
              <a:spcAft>
                <a:spcPts val="0"/>
              </a:spcAft>
              <a:buClr>
                <a:schemeClr val="lt1"/>
              </a:buClr>
              <a:buSzPts val="1800"/>
              <a:buChar char="•"/>
              <a:defRPr/>
            </a:lvl7pPr>
            <a:lvl8pPr marL="3657600" lvl="7" indent="-342900" algn="l">
              <a:spcBef>
                <a:spcPts val="360"/>
              </a:spcBef>
              <a:spcAft>
                <a:spcPts val="0"/>
              </a:spcAft>
              <a:buClr>
                <a:schemeClr val="lt1"/>
              </a:buClr>
              <a:buSzPts val="1800"/>
              <a:buChar char="•"/>
              <a:defRPr/>
            </a:lvl8pPr>
            <a:lvl9pPr marL="4114800" lvl="8" indent="-342900" algn="l">
              <a:spcBef>
                <a:spcPts val="360"/>
              </a:spcBef>
              <a:spcAft>
                <a:spcPts val="0"/>
              </a:spcAft>
              <a:buClr>
                <a:schemeClr val="lt1"/>
              </a:buClr>
              <a:buSzPts val="1800"/>
              <a:buChar char="•"/>
              <a:defRPr/>
            </a:lvl9pPr>
          </a:lstStyle>
          <a:p>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36"/>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6"/>
          <p:cNvSpPr txBox="1">
            <a:spLocks noGrp="1"/>
          </p:cNvSpPr>
          <p:nvPr>
            <p:ph type="body" idx="1"/>
          </p:nvPr>
        </p:nvSpPr>
        <p:spPr>
          <a:xfrm>
            <a:off x="7620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
        <p:nvSpPr>
          <p:cNvPr id="34" name="Google Shape;34;p36"/>
          <p:cNvSpPr txBox="1">
            <a:spLocks noGrp="1"/>
          </p:cNvSpPr>
          <p:nvPr>
            <p:ph type="body" idx="2"/>
          </p:nvPr>
        </p:nvSpPr>
        <p:spPr>
          <a:xfrm>
            <a:off x="9296400" y="2117330"/>
            <a:ext cx="8229600" cy="2613023"/>
          </a:xfrm>
          <a:prstGeom prst="rect">
            <a:avLst/>
          </a:prstGeom>
          <a:noFill/>
          <a:ln>
            <a:noFill/>
          </a:ln>
        </p:spPr>
        <p:txBody>
          <a:bodyPr spcFirstLastPara="1" wrap="square" lIns="0" tIns="0" rIns="0" bIns="0" anchor="t" anchorCtr="0">
            <a:spAutoFit/>
          </a:bodyPr>
          <a:lstStyle>
            <a:lvl1pPr marL="457200" lvl="0" indent="-495300" algn="l">
              <a:lnSpc>
                <a:spcPct val="90000"/>
              </a:lnSpc>
              <a:spcBef>
                <a:spcPts val="840"/>
              </a:spcBef>
              <a:spcAft>
                <a:spcPts val="0"/>
              </a:spcAft>
              <a:buClr>
                <a:schemeClr val="lt1"/>
              </a:buClr>
              <a:buSzPts val="4200"/>
              <a:buFont typeface="Calibri"/>
              <a:buChar char="•"/>
              <a:defRPr sz="4200"/>
            </a:lvl1pPr>
            <a:lvl2pPr marL="914400" lvl="1" indent="-457200" algn="l">
              <a:lnSpc>
                <a:spcPct val="90000"/>
              </a:lnSpc>
              <a:spcBef>
                <a:spcPts val="720"/>
              </a:spcBef>
              <a:spcAft>
                <a:spcPts val="0"/>
              </a:spcAft>
              <a:buClr>
                <a:schemeClr val="lt1"/>
              </a:buClr>
              <a:buSzPts val="3600"/>
              <a:buFont typeface="Calibri"/>
              <a:buChar char="•"/>
              <a:defRPr sz="3600"/>
            </a:lvl2pPr>
            <a:lvl3pPr marL="1371600" lvl="2" indent="-419100" algn="l">
              <a:lnSpc>
                <a:spcPct val="90000"/>
              </a:lnSpc>
              <a:spcBef>
                <a:spcPts val="600"/>
              </a:spcBef>
              <a:spcAft>
                <a:spcPts val="0"/>
              </a:spcAft>
              <a:buClr>
                <a:schemeClr val="lt1"/>
              </a:buClr>
              <a:buSzPts val="3000"/>
              <a:buFont typeface="Calibri"/>
              <a:buChar char="•"/>
              <a:defRPr sz="3000"/>
            </a:lvl3pPr>
            <a:lvl4pPr marL="1828800" lvl="3" indent="-400050" algn="l">
              <a:lnSpc>
                <a:spcPct val="90000"/>
              </a:lnSpc>
              <a:spcBef>
                <a:spcPts val="540"/>
              </a:spcBef>
              <a:spcAft>
                <a:spcPts val="0"/>
              </a:spcAft>
              <a:buClr>
                <a:schemeClr val="lt1"/>
              </a:buClr>
              <a:buSzPts val="2700"/>
              <a:buFont typeface="Calibri"/>
              <a:buChar char="•"/>
              <a:defRPr sz="2700"/>
            </a:lvl4pPr>
            <a:lvl5pPr marL="2286000" lvl="4" indent="-400050" algn="l">
              <a:lnSpc>
                <a:spcPct val="90000"/>
              </a:lnSpc>
              <a:spcBef>
                <a:spcPts val="540"/>
              </a:spcBef>
              <a:spcAft>
                <a:spcPts val="0"/>
              </a:spcAft>
              <a:buClr>
                <a:schemeClr val="lt1"/>
              </a:buClr>
              <a:buSzPts val="2700"/>
              <a:buFont typeface="Calibri"/>
              <a:buChar char="•"/>
              <a:defRPr sz="2700"/>
            </a:lvl5pPr>
            <a:lvl6pPr marL="2743200" lvl="5" indent="-400050" algn="l">
              <a:spcBef>
                <a:spcPts val="540"/>
              </a:spcBef>
              <a:spcAft>
                <a:spcPts val="0"/>
              </a:spcAft>
              <a:buClr>
                <a:schemeClr val="lt1"/>
              </a:buClr>
              <a:buSzPts val="2700"/>
              <a:buChar char="•"/>
              <a:defRPr sz="2700"/>
            </a:lvl6pPr>
            <a:lvl7pPr marL="3200400" lvl="6" indent="-400050" algn="l">
              <a:spcBef>
                <a:spcPts val="540"/>
              </a:spcBef>
              <a:spcAft>
                <a:spcPts val="0"/>
              </a:spcAft>
              <a:buClr>
                <a:schemeClr val="lt1"/>
              </a:buClr>
              <a:buSzPts val="2700"/>
              <a:buChar char="•"/>
              <a:defRPr sz="2700"/>
            </a:lvl7pPr>
            <a:lvl8pPr marL="3657600" lvl="7" indent="-400050" algn="l">
              <a:spcBef>
                <a:spcPts val="540"/>
              </a:spcBef>
              <a:spcAft>
                <a:spcPts val="0"/>
              </a:spcAft>
              <a:buClr>
                <a:schemeClr val="lt1"/>
              </a:buClr>
              <a:buSzPts val="2700"/>
              <a:buChar char="•"/>
              <a:defRPr sz="2700"/>
            </a:lvl8pPr>
            <a:lvl9pPr marL="4114800" lvl="8" indent="-400050" algn="l">
              <a:spcBef>
                <a:spcPts val="540"/>
              </a:spcBef>
              <a:spcAft>
                <a:spcPts val="0"/>
              </a:spcAft>
              <a:buClr>
                <a:schemeClr val="lt1"/>
              </a:buClr>
              <a:buSzPts val="2700"/>
              <a:buChar char="•"/>
              <a:defRPr sz="2700"/>
            </a:lvl9pPr>
          </a:lstStyle>
          <a:p>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5"/>
        <p:cNvGrpSpPr/>
        <p:nvPr/>
      </p:nvGrpSpPr>
      <p:grpSpPr>
        <a:xfrm>
          <a:off x="0" y="0"/>
          <a:ext cx="0" cy="0"/>
          <a:chOff x="0" y="0"/>
          <a:chExt cx="0" cy="0"/>
        </a:xfrm>
      </p:grpSpPr>
      <p:sp>
        <p:nvSpPr>
          <p:cNvPr id="36" name="Google Shape;36;p37"/>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72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37"/>
          <p:cNvSpPr txBox="1">
            <a:spLocks noGrp="1"/>
          </p:cNvSpPr>
          <p:nvPr>
            <p:ph type="body" idx="1"/>
          </p:nvPr>
        </p:nvSpPr>
        <p:spPr>
          <a:xfrm>
            <a:off x="762000" y="2636704"/>
            <a:ext cx="8229600"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38" name="Google Shape;38;p37"/>
          <p:cNvSpPr txBox="1">
            <a:spLocks noGrp="1"/>
          </p:cNvSpPr>
          <p:nvPr>
            <p:ph type="body" idx="2"/>
          </p:nvPr>
        </p:nvSpPr>
        <p:spPr>
          <a:xfrm>
            <a:off x="761999" y="3262313"/>
            <a:ext cx="8229600"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
        <p:nvSpPr>
          <p:cNvPr id="39" name="Google Shape;39;p37"/>
          <p:cNvSpPr txBox="1">
            <a:spLocks noGrp="1"/>
          </p:cNvSpPr>
          <p:nvPr>
            <p:ph type="body" idx="3"/>
          </p:nvPr>
        </p:nvSpPr>
        <p:spPr>
          <a:xfrm>
            <a:off x="9291964" y="2636704"/>
            <a:ext cx="8234039" cy="519374"/>
          </a:xfrm>
          <a:prstGeom prst="rect">
            <a:avLst/>
          </a:prstGeom>
          <a:noFill/>
          <a:ln>
            <a:noFill/>
          </a:ln>
        </p:spPr>
        <p:txBody>
          <a:bodyPr spcFirstLastPara="1" wrap="square" lIns="0" tIns="0" rIns="0" bIns="0" anchor="b" anchorCtr="0">
            <a:spAutoFit/>
          </a:bodyPr>
          <a:lstStyle>
            <a:lvl1pPr marL="457200" lvl="0" indent="-228600" algn="l">
              <a:lnSpc>
                <a:spcPct val="90000"/>
              </a:lnSpc>
              <a:spcBef>
                <a:spcPts val="0"/>
              </a:spcBef>
              <a:spcAft>
                <a:spcPts val="0"/>
              </a:spcAft>
              <a:buClr>
                <a:schemeClr val="lt1"/>
              </a:buClr>
              <a:buSzPts val="3750"/>
              <a:buFont typeface="Calibri"/>
              <a:buNone/>
              <a:defRPr sz="3750" b="1"/>
            </a:lvl1pPr>
            <a:lvl2pPr marL="914400" lvl="1" indent="-228600" algn="l">
              <a:lnSpc>
                <a:spcPct val="90000"/>
              </a:lnSpc>
              <a:spcBef>
                <a:spcPts val="600"/>
              </a:spcBef>
              <a:spcAft>
                <a:spcPts val="0"/>
              </a:spcAft>
              <a:buClr>
                <a:schemeClr val="lt1"/>
              </a:buClr>
              <a:buSzPts val="3000"/>
              <a:buFont typeface="Calibri"/>
              <a:buNone/>
              <a:defRPr sz="3000" b="1"/>
            </a:lvl2pPr>
            <a:lvl3pPr marL="1371600" lvl="2" indent="-228600" algn="l">
              <a:lnSpc>
                <a:spcPct val="90000"/>
              </a:lnSpc>
              <a:spcBef>
                <a:spcPts val="540"/>
              </a:spcBef>
              <a:spcAft>
                <a:spcPts val="0"/>
              </a:spcAft>
              <a:buClr>
                <a:schemeClr val="lt1"/>
              </a:buClr>
              <a:buSzPts val="2700"/>
              <a:buFont typeface="Calibri"/>
              <a:buNone/>
              <a:defRPr sz="2700" b="1"/>
            </a:lvl3pPr>
            <a:lvl4pPr marL="1828800" lvl="3" indent="-228600" algn="l">
              <a:lnSpc>
                <a:spcPct val="90000"/>
              </a:lnSpc>
              <a:spcBef>
                <a:spcPts val="480"/>
              </a:spcBef>
              <a:spcAft>
                <a:spcPts val="0"/>
              </a:spcAft>
              <a:buClr>
                <a:schemeClr val="lt1"/>
              </a:buClr>
              <a:buSzPts val="2400"/>
              <a:buFont typeface="Calibri"/>
              <a:buNone/>
              <a:defRPr sz="2400" b="1"/>
            </a:lvl4pPr>
            <a:lvl5pPr marL="2286000" lvl="4" indent="-228600" algn="l">
              <a:lnSpc>
                <a:spcPct val="90000"/>
              </a:lnSpc>
              <a:spcBef>
                <a:spcPts val="480"/>
              </a:spcBef>
              <a:spcAft>
                <a:spcPts val="0"/>
              </a:spcAft>
              <a:buClr>
                <a:schemeClr val="lt1"/>
              </a:buClr>
              <a:buSzPts val="2400"/>
              <a:buFont typeface="Calibri"/>
              <a:buNone/>
              <a:defRPr sz="2400" b="1"/>
            </a:lvl5pPr>
            <a:lvl6pPr marL="2743200" lvl="5" indent="-228600" algn="l">
              <a:spcBef>
                <a:spcPts val="480"/>
              </a:spcBef>
              <a:spcAft>
                <a:spcPts val="0"/>
              </a:spcAft>
              <a:buClr>
                <a:schemeClr val="lt1"/>
              </a:buClr>
              <a:buSzPts val="2400"/>
              <a:buNone/>
              <a:defRPr sz="2400" b="1"/>
            </a:lvl6pPr>
            <a:lvl7pPr marL="3200400" lvl="6" indent="-228600" algn="l">
              <a:spcBef>
                <a:spcPts val="480"/>
              </a:spcBef>
              <a:spcAft>
                <a:spcPts val="0"/>
              </a:spcAft>
              <a:buClr>
                <a:schemeClr val="lt1"/>
              </a:buClr>
              <a:buSzPts val="2400"/>
              <a:buNone/>
              <a:defRPr sz="2400" b="1"/>
            </a:lvl7pPr>
            <a:lvl8pPr marL="3657600" lvl="7" indent="-228600" algn="l">
              <a:spcBef>
                <a:spcPts val="480"/>
              </a:spcBef>
              <a:spcAft>
                <a:spcPts val="0"/>
              </a:spcAft>
              <a:buClr>
                <a:schemeClr val="lt1"/>
              </a:buClr>
              <a:buSzPts val="2400"/>
              <a:buNone/>
              <a:defRPr sz="2400" b="1"/>
            </a:lvl8pPr>
            <a:lvl9pPr marL="4114800" lvl="8" indent="-228600" algn="l">
              <a:spcBef>
                <a:spcPts val="480"/>
              </a:spcBef>
              <a:spcAft>
                <a:spcPts val="0"/>
              </a:spcAft>
              <a:buClr>
                <a:schemeClr val="lt1"/>
              </a:buClr>
              <a:buSzPts val="2400"/>
              <a:buNone/>
              <a:defRPr sz="2400" b="1"/>
            </a:lvl9pPr>
          </a:lstStyle>
          <a:p>
            <a:endParaRPr/>
          </a:p>
        </p:txBody>
      </p:sp>
      <p:sp>
        <p:nvSpPr>
          <p:cNvPr id="40" name="Google Shape;40;p37"/>
          <p:cNvSpPr txBox="1">
            <a:spLocks noGrp="1"/>
          </p:cNvSpPr>
          <p:nvPr>
            <p:ph type="body" idx="4"/>
          </p:nvPr>
        </p:nvSpPr>
        <p:spPr>
          <a:xfrm>
            <a:off x="9290052" y="3262313"/>
            <a:ext cx="8235948" cy="2306016"/>
          </a:xfrm>
          <a:prstGeom prst="rect">
            <a:avLst/>
          </a:prstGeom>
          <a:noFill/>
          <a:ln>
            <a:noFill/>
          </a:ln>
        </p:spPr>
        <p:txBody>
          <a:bodyPr spcFirstLastPara="1" wrap="square" lIns="0" tIns="0" rIns="0" bIns="0" anchor="t" anchorCtr="0">
            <a:spAutoFit/>
          </a:bodyPr>
          <a:lstStyle>
            <a:lvl1pPr marL="457200" lvl="0" indent="-447675" algn="l">
              <a:lnSpc>
                <a:spcPct val="90000"/>
              </a:lnSpc>
              <a:spcBef>
                <a:spcPts val="690"/>
              </a:spcBef>
              <a:spcAft>
                <a:spcPts val="0"/>
              </a:spcAft>
              <a:buClr>
                <a:schemeClr val="lt1"/>
              </a:buClr>
              <a:buSzPts val="3450"/>
              <a:buFont typeface="Calibri"/>
              <a:buChar char="•"/>
              <a:defRPr sz="3450"/>
            </a:lvl1pPr>
            <a:lvl2pPr marL="914400" lvl="1" indent="-419100" algn="l">
              <a:lnSpc>
                <a:spcPct val="90000"/>
              </a:lnSpc>
              <a:spcBef>
                <a:spcPts val="600"/>
              </a:spcBef>
              <a:spcAft>
                <a:spcPts val="0"/>
              </a:spcAft>
              <a:buClr>
                <a:schemeClr val="lt1"/>
              </a:buClr>
              <a:buSzPts val="3000"/>
              <a:buFont typeface="Calibri"/>
              <a:buChar char="•"/>
              <a:defRPr sz="3000"/>
            </a:lvl2pPr>
            <a:lvl3pPr marL="1371600" lvl="2" indent="-400050" algn="l">
              <a:lnSpc>
                <a:spcPct val="90000"/>
              </a:lnSpc>
              <a:spcBef>
                <a:spcPts val="540"/>
              </a:spcBef>
              <a:spcAft>
                <a:spcPts val="0"/>
              </a:spcAft>
              <a:buClr>
                <a:schemeClr val="lt1"/>
              </a:buClr>
              <a:buSzPts val="2700"/>
              <a:buFont typeface="Calibri"/>
              <a:buChar char="•"/>
              <a:defRPr sz="2700"/>
            </a:lvl3pPr>
            <a:lvl4pPr marL="1828800" lvl="3" indent="-390525" algn="l">
              <a:lnSpc>
                <a:spcPct val="90000"/>
              </a:lnSpc>
              <a:spcBef>
                <a:spcPts val="510"/>
              </a:spcBef>
              <a:spcAft>
                <a:spcPts val="0"/>
              </a:spcAft>
              <a:buClr>
                <a:schemeClr val="lt1"/>
              </a:buClr>
              <a:buSzPts val="2550"/>
              <a:buFont typeface="Calibri"/>
              <a:buChar char="•"/>
              <a:defRPr sz="2550"/>
            </a:lvl4pPr>
            <a:lvl5pPr marL="2286000" lvl="4" indent="-390525" algn="l">
              <a:lnSpc>
                <a:spcPct val="90000"/>
              </a:lnSpc>
              <a:spcBef>
                <a:spcPts val="510"/>
              </a:spcBef>
              <a:spcAft>
                <a:spcPts val="0"/>
              </a:spcAft>
              <a:buClr>
                <a:schemeClr val="lt1"/>
              </a:buClr>
              <a:buSzPts val="2550"/>
              <a:buFont typeface="Calibri"/>
              <a:buChar char="•"/>
              <a:defRPr sz="2550"/>
            </a:lvl5pPr>
            <a:lvl6pPr marL="2743200" lvl="5" indent="-381000" algn="l">
              <a:spcBef>
                <a:spcPts val="480"/>
              </a:spcBef>
              <a:spcAft>
                <a:spcPts val="0"/>
              </a:spcAft>
              <a:buClr>
                <a:schemeClr val="lt1"/>
              </a:buClr>
              <a:buSzPts val="2400"/>
              <a:buChar char="•"/>
              <a:defRPr sz="2400"/>
            </a:lvl6pPr>
            <a:lvl7pPr marL="3200400" lvl="6" indent="-381000" algn="l">
              <a:spcBef>
                <a:spcPts val="480"/>
              </a:spcBef>
              <a:spcAft>
                <a:spcPts val="0"/>
              </a:spcAft>
              <a:buClr>
                <a:schemeClr val="lt1"/>
              </a:buClr>
              <a:buSzPts val="2400"/>
              <a:buChar char="•"/>
              <a:defRPr sz="2400"/>
            </a:lvl7pPr>
            <a:lvl8pPr marL="3657600" lvl="7" indent="-381000" algn="l">
              <a:spcBef>
                <a:spcPts val="480"/>
              </a:spcBef>
              <a:spcAft>
                <a:spcPts val="0"/>
              </a:spcAft>
              <a:buClr>
                <a:schemeClr val="lt1"/>
              </a:buClr>
              <a:buSzPts val="2400"/>
              <a:buChar char="•"/>
              <a:defRPr sz="2400"/>
            </a:lvl8pPr>
            <a:lvl9pPr marL="4114800" lvl="8" indent="-381000" algn="l">
              <a:spcBef>
                <a:spcPts val="480"/>
              </a:spcBef>
              <a:spcAft>
                <a:spcPts val="0"/>
              </a:spcAft>
              <a:buClr>
                <a:schemeClr val="lt1"/>
              </a:buClr>
              <a:buSzPts val="2400"/>
              <a:buChar char="•"/>
              <a:defRPr sz="2400"/>
            </a:lvl9pPr>
          </a:lstStyle>
          <a:p>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38"/>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rgbClr val="FFFFB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ALKIN - Prints in GRAYSCALE">
  <p:cSld name="WALKIN - Prints in GRAYSCALE">
    <p:spTree>
      <p:nvGrpSpPr>
        <p:cNvPr id="1" name="Shape 44"/>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31"/>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1"/>
          <p:cNvSpPr txBox="1">
            <a:spLocks noGrp="1"/>
          </p:cNvSpPr>
          <p:nvPr>
            <p:ph type="body" idx="1"/>
          </p:nvPr>
        </p:nvSpPr>
        <p:spPr>
          <a:xfrm>
            <a:off x="762000" y="2119315"/>
            <a:ext cx="16764000" cy="3203954"/>
          </a:xfrm>
          <a:prstGeom prst="rect">
            <a:avLst/>
          </a:prstGeom>
          <a:noFill/>
          <a:ln>
            <a:noFill/>
          </a:ln>
        </p:spPr>
        <p:txBody>
          <a:bodyPr spcFirstLastPara="1" wrap="square" lIns="0" tIns="0" rIns="0" bIns="0" anchor="t" anchorCtr="0">
            <a:spAutoFit/>
          </a:bodyPr>
          <a:lstStyle>
            <a:lvl1pPr marL="457200" marR="0" lvl="0" indent="-533400" algn="l" rtl="0">
              <a:lnSpc>
                <a:spcPct val="90000"/>
              </a:lnSpc>
              <a:spcBef>
                <a:spcPts val="960"/>
              </a:spcBef>
              <a:spcAft>
                <a:spcPts val="0"/>
              </a:spcAft>
              <a:buClr>
                <a:schemeClr val="lt1"/>
              </a:buClr>
              <a:buSzPts val="4800"/>
              <a:buFont typeface="Calibri"/>
              <a:buChar char="•"/>
              <a:defRPr sz="4800" b="0" i="0" u="none" strike="noStrike" cap="none">
                <a:solidFill>
                  <a:schemeClr val="lt1"/>
                </a:solidFill>
                <a:latin typeface="Calibri"/>
                <a:ea typeface="Calibri"/>
                <a:cs typeface="Calibri"/>
                <a:sym typeface="Calibri"/>
              </a:defRPr>
            </a:lvl1pPr>
            <a:lvl2pPr marL="914400" marR="0" lvl="1" indent="-495300" algn="l" rtl="0">
              <a:lnSpc>
                <a:spcPct val="90000"/>
              </a:lnSpc>
              <a:spcBef>
                <a:spcPts val="840"/>
              </a:spcBef>
              <a:spcAft>
                <a:spcPts val="0"/>
              </a:spcAft>
              <a:buClr>
                <a:schemeClr val="lt1"/>
              </a:buClr>
              <a:buSzPts val="4200"/>
              <a:buFont typeface="Calibri"/>
              <a:buChar char="•"/>
              <a:defRPr sz="4200" b="0" i="0" u="none" strike="noStrike" cap="none">
                <a:solidFill>
                  <a:schemeClr val="lt1"/>
                </a:solidFill>
                <a:latin typeface="Calibri"/>
                <a:ea typeface="Calibri"/>
                <a:cs typeface="Calibri"/>
                <a:sym typeface="Calibri"/>
              </a:defRPr>
            </a:lvl2pPr>
            <a:lvl3pPr marL="1371600" marR="0" lvl="2"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3pPr>
            <a:lvl4pPr marL="1828800" marR="0" lvl="3"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4pPr>
            <a:lvl5pPr marL="2286000" marR="0" lvl="4" indent="-457200" algn="l" rtl="0">
              <a:lnSpc>
                <a:spcPct val="90000"/>
              </a:lnSpc>
              <a:spcBef>
                <a:spcPts val="720"/>
              </a:spcBef>
              <a:spcAft>
                <a:spcPts val="0"/>
              </a:spcAft>
              <a:buClr>
                <a:schemeClr val="lt1"/>
              </a:buClr>
              <a:buSzPts val="3600"/>
              <a:buFont typeface="Calibri"/>
              <a:buChar char="•"/>
              <a:defRPr sz="3600" b="0" i="0" u="none" strike="noStrike" cap="none">
                <a:solidFill>
                  <a:schemeClr val="lt1"/>
                </a:solidFill>
                <a:latin typeface="Calibri"/>
                <a:ea typeface="Calibri"/>
                <a:cs typeface="Calibri"/>
                <a:sym typeface="Calibri"/>
              </a:defRPr>
            </a:lvl5pPr>
            <a:lvl6pPr marL="2743200" marR="0" lvl="5"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6pPr>
            <a:lvl7pPr marL="3200400" marR="0" lvl="6"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7pPr>
            <a:lvl8pPr marL="3657600" marR="0" lvl="7"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8pPr>
            <a:lvl9pPr marL="4114800" marR="0" lvl="8" indent="-419100" algn="l" rtl="0">
              <a:spcBef>
                <a:spcPts val="600"/>
              </a:spcBef>
              <a:spcAft>
                <a:spcPts val="0"/>
              </a:spcAft>
              <a:buClr>
                <a:schemeClr val="lt1"/>
              </a:buClr>
              <a:buSzPts val="3000"/>
              <a:buFont typeface="Arial"/>
              <a:buChar char="•"/>
              <a:defRPr sz="3000" b="0" i="0" u="none" strike="noStrike" cap="none">
                <a:solidFill>
                  <a:schemeClr val="lt1"/>
                </a:solidFill>
                <a:latin typeface="Calibri"/>
                <a:ea typeface="Calibri"/>
                <a:cs typeface="Calibri"/>
                <a:sym typeface="Calibri"/>
              </a:defRPr>
            </a:lvl9pPr>
          </a:lstStyle>
          <a:p>
            <a:endParaRPr/>
          </a:p>
        </p:txBody>
      </p:sp>
      <p:sp>
        <p:nvSpPr>
          <p:cNvPr id="12" name="Google Shape;12;p31"/>
          <p:cNvSpPr txBox="1">
            <a:spLocks noGrp="1"/>
          </p:cNvSpPr>
          <p:nvPr>
            <p:ph type="ftr" idx="11"/>
          </p:nvPr>
        </p:nvSpPr>
        <p:spPr>
          <a:xfrm>
            <a:off x="6057900" y="9534525"/>
            <a:ext cx="6172200" cy="547688"/>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lt1"/>
                </a:solidFill>
                <a:latin typeface="Calibri"/>
                <a:ea typeface="Calibri"/>
                <a:cs typeface="Calibri"/>
                <a:sym typeface="Calibri"/>
              </a:defRPr>
            </a:lvl9pPr>
          </a:lstStyle>
          <a:p>
            <a:endParaRPr/>
          </a:p>
        </p:txBody>
      </p:sp>
      <p:sp>
        <p:nvSpPr>
          <p:cNvPr id="13" name="Google Shape;13;p3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7" name="Google Shape;57;p44" descr="white rectangle.png"/>
          <p:cNvPicPr preferRelativeResize="0"/>
          <p:nvPr/>
        </p:nvPicPr>
        <p:blipFill rotWithShape="1">
          <a:blip r:embed="rId4">
            <a:alphaModFix/>
          </a:blip>
          <a:srcRect b="10453"/>
          <a:stretch/>
        </p:blipFill>
        <p:spPr>
          <a:xfrm>
            <a:off x="0" y="1949559"/>
            <a:ext cx="18288000" cy="8337441"/>
          </a:xfrm>
          <a:prstGeom prst="rect">
            <a:avLst/>
          </a:prstGeom>
          <a:noFill/>
          <a:ln>
            <a:noFill/>
          </a:ln>
        </p:spPr>
      </p:pic>
      <p:sp>
        <p:nvSpPr>
          <p:cNvPr id="58" name="Google Shape;58;p44"/>
          <p:cNvSpPr txBox="1">
            <a:spLocks noGrp="1"/>
          </p:cNvSpPr>
          <p:nvPr>
            <p:ph type="title"/>
          </p:nvPr>
        </p:nvSpPr>
        <p:spPr>
          <a:xfrm>
            <a:off x="762000" y="345284"/>
            <a:ext cx="16764000" cy="997196"/>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rgbClr val="FFFFB9"/>
              </a:buClr>
              <a:buSzPts val="7200"/>
              <a:buFont typeface="Calibri"/>
              <a:buNone/>
              <a:defRPr sz="7200" b="0" i="0" u="none" strike="noStrike" cap="none">
                <a:solidFill>
                  <a:srgbClr val="FFFFB9"/>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9" name="Google Shape;59;p44"/>
          <p:cNvSpPr txBox="1">
            <a:spLocks noGrp="1"/>
          </p:cNvSpPr>
          <p:nvPr>
            <p:ph type="body" idx="1"/>
          </p:nvPr>
        </p:nvSpPr>
        <p:spPr>
          <a:xfrm>
            <a:off x="1444625" y="2857502"/>
            <a:ext cx="16081376" cy="3162404"/>
          </a:xfrm>
          <a:prstGeom prst="rect">
            <a:avLst/>
          </a:prstGeom>
          <a:noFill/>
          <a:ln>
            <a:noFill/>
          </a:ln>
        </p:spPr>
        <p:txBody>
          <a:bodyPr spcFirstLastPara="1" wrap="square" lIns="0" tIns="0" rIns="0" bIns="0" anchor="t" anchorCtr="0">
            <a:spAutoFit/>
          </a:bodyPr>
          <a:lstStyle>
            <a:lvl1pPr marL="457200" marR="0" lvl="0" indent="-228600" algn="l" rtl="0">
              <a:lnSpc>
                <a:spcPct val="90000"/>
              </a:lnSpc>
              <a:spcBef>
                <a:spcPts val="900"/>
              </a:spcBef>
              <a:spcAft>
                <a:spcPts val="0"/>
              </a:spcAft>
              <a:buClr>
                <a:schemeClr val="dk1"/>
              </a:buClr>
              <a:buSzPts val="4500"/>
              <a:buFont typeface="Arial"/>
              <a:buNone/>
              <a:defRPr sz="4500" b="1" i="0" u="none" strike="noStrike" cap="none">
                <a:solidFill>
                  <a:schemeClr val="dk1"/>
                </a:solidFill>
                <a:latin typeface="Courier New"/>
                <a:ea typeface="Courier New"/>
                <a:cs typeface="Courier New"/>
                <a:sym typeface="Courier New"/>
              </a:defRPr>
            </a:lvl1pPr>
            <a:lvl2pPr marL="914400" marR="0" lvl="1" indent="-228600" algn="l" rtl="0">
              <a:lnSpc>
                <a:spcPct val="90000"/>
              </a:lnSpc>
              <a:spcBef>
                <a:spcPts val="840"/>
              </a:spcBef>
              <a:spcAft>
                <a:spcPts val="0"/>
              </a:spcAft>
              <a:buClr>
                <a:schemeClr val="dk1"/>
              </a:buClr>
              <a:buSzPts val="4200"/>
              <a:buFont typeface="Arial"/>
              <a:buNone/>
              <a:defRPr sz="4200" b="1" i="0" u="none" strike="noStrike" cap="none">
                <a:solidFill>
                  <a:schemeClr val="dk1"/>
                </a:solidFill>
                <a:latin typeface="Courier New"/>
                <a:ea typeface="Courier New"/>
                <a:cs typeface="Courier New"/>
                <a:sym typeface="Courier New"/>
              </a:defRPr>
            </a:lvl2pPr>
            <a:lvl3pPr marL="1371600" marR="0" lvl="2"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3pPr>
            <a:lvl4pPr marL="1828800" marR="0" lvl="3"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4pPr>
            <a:lvl5pPr marL="2286000" marR="0" lvl="4" indent="-228600" algn="l" rtl="0">
              <a:lnSpc>
                <a:spcPct val="90000"/>
              </a:lnSpc>
              <a:spcBef>
                <a:spcPts val="720"/>
              </a:spcBef>
              <a:spcAft>
                <a:spcPts val="0"/>
              </a:spcAft>
              <a:buClr>
                <a:schemeClr val="dk1"/>
              </a:buClr>
              <a:buSzPts val="3600"/>
              <a:buFont typeface="Arial"/>
              <a:buNone/>
              <a:defRPr sz="3600" b="1" i="0" u="none" strike="noStrike" cap="none">
                <a:solidFill>
                  <a:schemeClr val="dk1"/>
                </a:solidFill>
                <a:latin typeface="Courier New"/>
                <a:ea typeface="Courier New"/>
                <a:cs typeface="Courier New"/>
                <a:sym typeface="Courier New"/>
              </a:defRPr>
            </a:lvl5pPr>
            <a:lvl6pPr marL="2743200" marR="0" lvl="5"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6pPr>
            <a:lvl7pPr marL="3200400" marR="0" lvl="6"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7pPr>
            <a:lvl8pPr marL="3657600" marR="0" lvl="7"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8pPr>
            <a:lvl9pPr marL="4114800" marR="0" lvl="8"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
          <p:cNvPicPr preferRelativeResize="0"/>
          <p:nvPr/>
        </p:nvPicPr>
        <p:blipFill rotWithShape="1">
          <a:blip r:embed="rId3">
            <a:alphaModFix/>
          </a:blip>
          <a:srcRect/>
          <a:stretch/>
        </p:blipFill>
        <p:spPr>
          <a:xfrm>
            <a:off x="5334000" y="749594"/>
            <a:ext cx="7581900" cy="9575506"/>
          </a:xfrm>
          <a:prstGeom prst="rect">
            <a:avLst/>
          </a:prstGeom>
          <a:noFill/>
          <a:ln>
            <a:noFill/>
          </a:ln>
        </p:spPr>
      </p:pic>
      <p:sp>
        <p:nvSpPr>
          <p:cNvPr id="70" name="Google Shape;70;p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0"/>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49" name="Google Shape;149;p10"/>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དཔག་བསམ་ཤིང་ཆེན་</a:t>
            </a:r>
            <a:r>
              <a:rPr lang="en-US" sz="3600" dirty="0" err="1">
                <a:latin typeface="幼圆" panose="02010509060101010101" pitchFamily="49" charset="-122"/>
                <a:ea typeface="幼圆" panose="02010509060101010101" pitchFamily="49" charset="-122"/>
                <a:cs typeface="SimHei"/>
                <a:sym typeface="SimHei"/>
              </a:rPr>
              <a:t>ཡལ་ག་ལྔའི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华萨</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香钦</a:t>
            </a:r>
            <a:r>
              <a:rPr lang="en-US" sz="3600" dirty="0" err="1">
                <a:solidFill>
                  <a:srgbClr val="FFFFFF"/>
                </a:solidFill>
                <a:latin typeface="仿宋" panose="02010609060101010101" pitchFamily="49" charset="-122"/>
                <a:ea typeface="仿宋" panose="02010609060101010101" pitchFamily="49" charset="-122"/>
                <a:cs typeface="Arial"/>
                <a:sym typeface="Arial"/>
              </a:rPr>
              <a:t>雅嘎诶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如意宝树</a:t>
            </a:r>
            <a:r>
              <a:rPr lang="en-US" sz="3600" dirty="0" err="1">
                <a:latin typeface="幼圆" panose="02010509060101010101" pitchFamily="49" charset="-122"/>
                <a:ea typeface="幼圆" panose="02010509060101010101" pitchFamily="49" charset="-122"/>
                <a:cs typeface="SimHei"/>
                <a:sym typeface="SimHei"/>
              </a:rPr>
              <a:t>五枝上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喂色</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中央</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བརྒྱུད་པའི་</a:t>
            </a:r>
            <a:r>
              <a:rPr lang="en-US" sz="3600" dirty="0" err="1">
                <a:solidFill>
                  <a:srgbClr val="FFFF33"/>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ཡི་དམ་</a:t>
            </a:r>
            <a:r>
              <a:rPr lang="en-US" sz="3600" dirty="0" err="1">
                <a:latin typeface="幼圆" panose="02010509060101010101" pitchFamily="49" charset="-122"/>
                <a:ea typeface="幼圆" panose="02010509060101010101" pitchFamily="49" charset="-122"/>
                <a:cs typeface="SimHei"/>
                <a:sym typeface="SimHei"/>
              </a:rPr>
              <a:t>མཁའ་འགྲོས་བསྐོར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杰波</a:t>
            </a:r>
            <a:r>
              <a:rPr lang="en-US" sz="3600" dirty="0" err="1">
                <a:solidFill>
                  <a:srgbClr val="FFFF33"/>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耶丹</a:t>
            </a:r>
            <a:r>
              <a:rPr lang="en-US" sz="3600" dirty="0" err="1">
                <a:solidFill>
                  <a:srgbClr val="FFFFFF"/>
                </a:solidFill>
                <a:latin typeface="仿宋" panose="02010609060101010101" pitchFamily="49" charset="-122"/>
                <a:ea typeface="仿宋" panose="02010609060101010101" pitchFamily="49" charset="-122"/>
                <a:cs typeface="Arial"/>
                <a:sym typeface="Arial"/>
              </a:rPr>
              <a:t>卡竹谷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传承</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本尊</a:t>
            </a:r>
            <a:r>
              <a:rPr lang="en-US" sz="3600" dirty="0" err="1">
                <a:latin typeface="幼圆" panose="02010509060101010101" pitchFamily="49" charset="-122"/>
                <a:ea typeface="幼圆" panose="02010509060101010101" pitchFamily="49" charset="-122"/>
                <a:cs typeface="SimHei"/>
                <a:sym typeface="SimHei"/>
              </a:rPr>
              <a:t>空行聚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སྟོན་མཆོག་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དུས་གསུམ་</a:t>
            </a:r>
            <a:r>
              <a:rPr lang="en-US" sz="3600" dirty="0" err="1">
                <a:latin typeface="幼圆" panose="02010509060101010101" pitchFamily="49" charset="-122"/>
                <a:ea typeface="幼圆" panose="02010509060101010101" pitchFamily="49" charset="-122"/>
                <a:cs typeface="SimHei"/>
                <a:sym typeface="SimHei"/>
              </a:rPr>
              <a:t>སངས་རྒྱས་རྣམས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吨乔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地色</a:t>
            </a:r>
            <a:r>
              <a:rPr lang="en-US" sz="3600" dirty="0" err="1">
                <a:solidFill>
                  <a:srgbClr val="FFFFFF"/>
                </a:solidFill>
                <a:latin typeface="仿宋" panose="02010609060101010101" pitchFamily="49" charset="-122"/>
                <a:ea typeface="仿宋" panose="02010609060101010101" pitchFamily="49" charset="-122"/>
                <a:cs typeface="Arial"/>
                <a:sym typeface="Arial"/>
              </a:rPr>
              <a:t>桑吉南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前方</a:t>
            </a:r>
            <a:r>
              <a:rPr lang="en-US" sz="3600" dirty="0" err="1">
                <a:solidFill>
                  <a:srgbClr val="FFFF99"/>
                </a:solidFill>
                <a:latin typeface="幼圆" panose="02010509060101010101" pitchFamily="49" charset="-122"/>
                <a:ea typeface="幼圆" panose="02010509060101010101" pitchFamily="49" charset="-122"/>
                <a:cs typeface="SimHei"/>
                <a:sym typeface="SimHei"/>
              </a:rPr>
              <a:t>师尊</a:t>
            </a:r>
            <a:r>
              <a:rPr lang="en-US" sz="3600" dirty="0" err="1">
                <a:solidFill>
                  <a:srgbClr val="FF945E"/>
                </a:solidFill>
                <a:latin typeface="幼圆" panose="02010509060101010101" pitchFamily="49" charset="-122"/>
                <a:ea typeface="幼圆" panose="02010509060101010101" pitchFamily="49" charset="-122"/>
                <a:cs typeface="SimHei"/>
                <a:sym typeface="SimHei"/>
              </a:rPr>
              <a:t>三世</a:t>
            </a:r>
            <a:r>
              <a:rPr lang="en-US" sz="3600" dirty="0" err="1">
                <a:latin typeface="幼圆" panose="02010509060101010101" pitchFamily="49" charset="-122"/>
                <a:ea typeface="幼圆" panose="02010509060101010101" pitchFamily="49" charset="-122"/>
                <a:cs typeface="SimHei"/>
                <a:sym typeface="SimHei"/>
              </a:rPr>
              <a:t>一切佛</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གཡས་སུ་</a:t>
            </a:r>
            <a:r>
              <a:rPr lang="en-US" sz="3600" dirty="0" err="1">
                <a:solidFill>
                  <a:srgbClr val="FFFF99"/>
                </a:solidFill>
                <a:latin typeface="幼圆" panose="02010509060101010101" pitchFamily="49" charset="-122"/>
                <a:ea typeface="幼圆" panose="02010509060101010101" pitchFamily="49" charset="-122"/>
                <a:cs typeface="SimHei"/>
                <a:sym typeface="SimHei"/>
              </a:rPr>
              <a:t>ཉེ་སྲས་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ཐེག་ཆེན་</a:t>
            </a:r>
            <a:r>
              <a:rPr lang="en-US" sz="3600" dirty="0" err="1">
                <a:latin typeface="幼圆" panose="02010509060101010101" pitchFamily="49" charset="-122"/>
                <a:ea typeface="幼圆" panose="02010509060101010101" pitchFamily="49" charset="-122"/>
                <a:cs typeface="SimHei"/>
                <a:sym typeface="SimHei"/>
              </a:rPr>
              <a:t>འཕགས་པའི་ཚོགས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意色</a:t>
            </a:r>
            <a:r>
              <a:rPr lang="en-US" sz="3600" dirty="0" err="1">
                <a:solidFill>
                  <a:srgbClr val="FFFF99"/>
                </a:solidFill>
                <a:latin typeface="仿宋" panose="02010609060101010101" pitchFamily="49" charset="-122"/>
                <a:ea typeface="仿宋" panose="02010609060101010101" pitchFamily="49" charset="-122"/>
                <a:cs typeface="Arial"/>
                <a:sym typeface="Arial"/>
              </a:rPr>
              <a:t>逆追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特钦</a:t>
            </a:r>
            <a:r>
              <a:rPr lang="en-US" sz="3600" dirty="0" err="1">
                <a:solidFill>
                  <a:srgbClr val="FFFFFF"/>
                </a:solidFill>
                <a:latin typeface="仿宋" panose="02010609060101010101" pitchFamily="49" charset="-122"/>
                <a:ea typeface="仿宋" panose="02010609060101010101" pitchFamily="49" charset="-122"/>
                <a:cs typeface="Arial"/>
                <a:sym typeface="Arial"/>
              </a:rPr>
              <a:t>怕波凑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右旁</a:t>
            </a:r>
            <a:r>
              <a:rPr lang="en-US" sz="3600" dirty="0" err="1">
                <a:solidFill>
                  <a:srgbClr val="FFFF99"/>
                </a:solidFill>
                <a:latin typeface="幼圆" panose="02010509060101010101" pitchFamily="49" charset="-122"/>
                <a:ea typeface="幼圆" panose="02010509060101010101" pitchFamily="49" charset="-122"/>
                <a:cs typeface="SimHei"/>
                <a:sym typeface="SimHei"/>
              </a:rPr>
              <a:t>亲子</a:t>
            </a:r>
            <a:r>
              <a:rPr lang="en-US" sz="3600" dirty="0" err="1">
                <a:solidFill>
                  <a:srgbClr val="FF945E"/>
                </a:solidFill>
                <a:latin typeface="幼圆" panose="02010509060101010101" pitchFamily="49" charset="-122"/>
                <a:ea typeface="幼圆" panose="02010509060101010101" pitchFamily="49" charset="-122"/>
                <a:cs typeface="SimHei"/>
                <a:sym typeface="SimHei"/>
              </a:rPr>
              <a:t>大乘</a:t>
            </a:r>
            <a:r>
              <a:rPr lang="en-US" sz="3600" dirty="0" err="1">
                <a:latin typeface="幼圆" panose="02010509060101010101" pitchFamily="49" charset="-122"/>
                <a:ea typeface="幼圆" panose="02010509060101010101" pitchFamily="49" charset="-122"/>
                <a:cs typeface="SimHei"/>
                <a:sym typeface="SimHei"/>
              </a:rPr>
              <a:t>圣者众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རྒྱབ་ཏུ་</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གསུང་རབ་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གླེགས་བམ་</a:t>
            </a:r>
            <a:r>
              <a:rPr lang="en-US" sz="3600" dirty="0" err="1">
                <a:latin typeface="幼圆" panose="02010509060101010101" pitchFamily="49" charset="-122"/>
                <a:ea typeface="幼圆" panose="02010509060101010101" pitchFamily="49" charset="-122"/>
                <a:cs typeface="SimHei"/>
                <a:sym typeface="SimHei"/>
              </a:rPr>
              <a:t>རྣམ་པ་ཅན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佳德</a:t>
            </a:r>
            <a:r>
              <a:rPr lang="en-US" sz="3600" dirty="0" err="1">
                <a:solidFill>
                  <a:srgbClr val="FFFF99"/>
                </a:solidFill>
                <a:latin typeface="仿宋" panose="02010609060101010101" pitchFamily="49" charset="-122"/>
                <a:ea typeface="仿宋" panose="02010609060101010101" pitchFamily="49" charset="-122"/>
                <a:cs typeface="Arial"/>
                <a:sym typeface="Arial"/>
              </a:rPr>
              <a:t>颂绕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累玩</a:t>
            </a:r>
            <a:r>
              <a:rPr lang="en-US" sz="3600" dirty="0" err="1">
                <a:solidFill>
                  <a:srgbClr val="FFFFFF"/>
                </a:solidFill>
                <a:latin typeface="仿宋" panose="02010609060101010101" pitchFamily="49" charset="-122"/>
                <a:ea typeface="仿宋" panose="02010609060101010101" pitchFamily="49" charset="-122"/>
                <a:cs typeface="Arial"/>
                <a:sym typeface="Arial"/>
              </a:rPr>
              <a:t>南巴剑</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后枝</a:t>
            </a:r>
            <a:r>
              <a:rPr lang="en-US" sz="3600" dirty="0" err="1">
                <a:latin typeface="幼圆" panose="02010509060101010101" pitchFamily="49" charset="-122"/>
                <a:ea typeface="幼圆" panose="02010509060101010101" pitchFamily="49" charset="-122"/>
                <a:cs typeface="SimHei"/>
                <a:sym typeface="SimHei"/>
              </a:rPr>
              <a:t>安奉</a:t>
            </a:r>
            <a:r>
              <a:rPr lang="en-US" sz="3600" dirty="0" err="1">
                <a:solidFill>
                  <a:srgbClr val="FFFF99"/>
                </a:solidFill>
                <a:latin typeface="幼圆" panose="02010509060101010101" pitchFamily="49" charset="-122"/>
                <a:ea typeface="幼圆" panose="02010509060101010101" pitchFamily="49" charset="-122"/>
                <a:cs typeface="SimHei"/>
                <a:sym typeface="SimHei"/>
              </a:rPr>
              <a:t>善说</a:t>
            </a:r>
            <a:r>
              <a:rPr lang="en-US" sz="3600" dirty="0" err="1">
                <a:solidFill>
                  <a:srgbClr val="FF945E"/>
                </a:solidFill>
                <a:latin typeface="幼圆" panose="02010509060101010101" pitchFamily="49" charset="-122"/>
                <a:ea typeface="幼圆" panose="02010509060101010101" pitchFamily="49" charset="-122"/>
                <a:cs typeface="SimHei"/>
                <a:sym typeface="SimHei"/>
              </a:rPr>
              <a:t>众经卷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གཡོན་དུ་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མཆོག་བརྒྱད་</a:t>
            </a:r>
            <a:r>
              <a:rPr lang="en-US" sz="3600" dirty="0" err="1">
                <a:solidFill>
                  <a:srgbClr val="FF945E"/>
                </a:solidFill>
                <a:latin typeface="幼圆" panose="02010509060101010101" pitchFamily="49" charset="-122"/>
                <a:ea typeface="幼圆" panose="02010509060101010101" pitchFamily="49" charset="-122"/>
                <a:cs typeface="SimHei"/>
                <a:sym typeface="SimHei"/>
              </a:rPr>
              <a:t>ཉན་རང་</a:t>
            </a:r>
            <a:r>
              <a:rPr lang="en-US" sz="3600" dirty="0" err="1">
                <a:latin typeface="幼圆" panose="02010509060101010101" pitchFamily="49" charset="-122"/>
                <a:ea typeface="幼圆" panose="02010509060101010101" pitchFamily="49" charset="-122"/>
                <a:cs typeface="SimHei"/>
                <a:sym typeface="SimHei"/>
              </a:rPr>
              <a:t>དགེ་འདུན་དང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云德</a:t>
            </a:r>
            <a:r>
              <a:rPr lang="en-US" sz="3600" dirty="0" err="1">
                <a:solidFill>
                  <a:srgbClr val="FFFF99"/>
                </a:solidFill>
                <a:latin typeface="仿宋" panose="02010609060101010101" pitchFamily="49" charset="-122"/>
                <a:ea typeface="仿宋" panose="02010609060101010101" pitchFamily="49" charset="-122"/>
                <a:cs typeface="Arial"/>
                <a:sym typeface="Arial"/>
              </a:rPr>
              <a:t>乔加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年让</a:t>
            </a:r>
            <a:r>
              <a:rPr lang="en-US" sz="3600" dirty="0" err="1">
                <a:solidFill>
                  <a:srgbClr val="FFFFFF"/>
                </a:solidFill>
                <a:latin typeface="仿宋" panose="02010609060101010101" pitchFamily="49" charset="-122"/>
                <a:ea typeface="仿宋" panose="02010609060101010101" pitchFamily="49" charset="-122"/>
                <a:cs typeface="Arial"/>
                <a:sym typeface="Arial"/>
              </a:rPr>
              <a:t>给登当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左侧</a:t>
            </a:r>
            <a:r>
              <a:rPr lang="en-US" sz="3600" dirty="0" err="1">
                <a:solidFill>
                  <a:srgbClr val="FFFF99"/>
                </a:solidFill>
                <a:latin typeface="幼圆" panose="02010509060101010101" pitchFamily="49" charset="-122"/>
                <a:ea typeface="幼圆" panose="02010509060101010101" pitchFamily="49" charset="-122"/>
                <a:cs typeface="SimHei"/>
                <a:sym typeface="SimHei"/>
              </a:rPr>
              <a:t>八大尊者</a:t>
            </a:r>
            <a:r>
              <a:rPr lang="en-US" sz="3600" dirty="0" err="1">
                <a:solidFill>
                  <a:srgbClr val="FF945E"/>
                </a:solidFill>
                <a:latin typeface="幼圆" panose="02010509060101010101" pitchFamily="49" charset="-122"/>
                <a:ea typeface="幼圆" panose="02010509060101010101" pitchFamily="49" charset="-122"/>
                <a:cs typeface="SimHei"/>
                <a:sym typeface="SimHei"/>
              </a:rPr>
              <a:t>声缘</a:t>
            </a:r>
            <a:r>
              <a:rPr lang="en-US" sz="3600" dirty="0" err="1">
                <a:latin typeface="幼圆" panose="02010509060101010101" pitchFamily="49" charset="-122"/>
                <a:ea typeface="幼圆" panose="02010509060101010101" pitchFamily="49" charset="-122"/>
                <a:cs typeface="SimHei"/>
                <a:sym typeface="SimHei"/>
              </a:rPr>
              <a:t>僧</a:t>
            </a:r>
            <a:endParaRPr dirty="0"/>
          </a:p>
        </p:txBody>
      </p:sp>
      <p:sp>
        <p:nvSpPr>
          <p:cNvPr id="150" name="Google Shape;150;p1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58" name="Google Shape;158;p11"/>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མཐའ་སྐོར་</a:t>
            </a:r>
            <a:r>
              <a:rPr lang="en-US" sz="3600" dirty="0" err="1">
                <a:solidFill>
                  <a:srgbClr val="FFFF99"/>
                </a:solidFill>
                <a:latin typeface="幼圆" panose="02010509060101010101" pitchFamily="49" charset="-122"/>
                <a:ea typeface="幼圆" panose="02010509060101010101" pitchFamily="49" charset="-122"/>
                <a:cs typeface="SimHei"/>
                <a:sym typeface="SimHei"/>
              </a:rPr>
              <a:t>ཡེ་ཤེས་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ཆོས་སྐྱོང་</a:t>
            </a:r>
            <a:r>
              <a:rPr lang="en-US" sz="3600" dirty="0" err="1">
                <a:latin typeface="幼圆" panose="02010509060101010101" pitchFamily="49" charset="-122"/>
                <a:ea typeface="幼圆" panose="02010509060101010101" pitchFamily="49" charset="-122"/>
                <a:cs typeface="SimHei"/>
                <a:sym typeface="SimHei"/>
              </a:rPr>
              <a:t>ཚོགས་རྣམས་ཏེ</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塔够</a:t>
            </a:r>
            <a:r>
              <a:rPr lang="en-US" sz="3600" dirty="0" err="1">
                <a:solidFill>
                  <a:srgbClr val="FFFF99"/>
                </a:solidFill>
                <a:latin typeface="仿宋" panose="02010609060101010101" pitchFamily="49" charset="-122"/>
                <a:ea typeface="仿宋" panose="02010609060101010101" pitchFamily="49" charset="-122"/>
                <a:cs typeface="Arial"/>
                <a:sym typeface="Arial"/>
              </a:rPr>
              <a:t>益西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秋炯</a:t>
            </a:r>
            <a:r>
              <a:rPr lang="en-US" sz="3600" dirty="0" err="1">
                <a:solidFill>
                  <a:srgbClr val="FFFFFF"/>
                </a:solidFill>
                <a:latin typeface="仿宋" panose="02010609060101010101" pitchFamily="49" charset="-122"/>
                <a:ea typeface="仿宋" panose="02010609060101010101" pitchFamily="49" charset="-122"/>
                <a:cs typeface="Arial"/>
                <a:sym typeface="Arial"/>
              </a:rPr>
              <a:t>凑南得</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周围</a:t>
            </a:r>
            <a:r>
              <a:rPr lang="en-US" sz="3600" dirty="0" err="1">
                <a:solidFill>
                  <a:srgbClr val="FFFF99"/>
                </a:solidFill>
                <a:latin typeface="幼圆" panose="02010509060101010101" pitchFamily="49" charset="-122"/>
                <a:ea typeface="幼圆" panose="02010509060101010101" pitchFamily="49" charset="-122"/>
                <a:cs typeface="SimHei"/>
                <a:sym typeface="SimHei"/>
              </a:rPr>
              <a:t>智慧</a:t>
            </a:r>
            <a:r>
              <a:rPr lang="en-US" sz="3600" dirty="0" err="1">
                <a:solidFill>
                  <a:srgbClr val="FF945E"/>
                </a:solidFill>
                <a:latin typeface="幼圆" panose="02010509060101010101" pitchFamily="49" charset="-122"/>
                <a:ea typeface="幼圆" panose="02010509060101010101" pitchFamily="49" charset="-122"/>
                <a:cs typeface="SimHei"/>
                <a:sym typeface="SimHei"/>
              </a:rPr>
              <a:t>护法</a:t>
            </a:r>
            <a:r>
              <a:rPr lang="en-US" sz="3600" dirty="0" err="1">
                <a:latin typeface="幼圆" panose="02010509060101010101" pitchFamily="49" charset="-122"/>
                <a:ea typeface="幼圆" panose="02010509060101010101" pitchFamily="49" charset="-122"/>
                <a:cs typeface="SimHei"/>
                <a:sym typeface="SimHei"/>
              </a:rPr>
              <a:t>众环绕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ཕྱོགས་བཅུ་</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སྐྱབས་ཡུལ་</a:t>
            </a:r>
            <a:r>
              <a:rPr lang="en-US" sz="3600" dirty="0" err="1">
                <a:latin typeface="幼圆" panose="02010509060101010101" pitchFamily="49" charset="-122"/>
                <a:ea typeface="幼圆" panose="02010509060101010101" pitchFamily="49" charset="-122"/>
                <a:cs typeface="SimHei"/>
                <a:sym typeface="SimHei"/>
              </a:rPr>
              <a:t>ཐམས་ཅད་ཀུན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秀杰</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嘉耶</a:t>
            </a:r>
            <a:r>
              <a:rPr lang="en-US" sz="3600" dirty="0" err="1">
                <a:solidFill>
                  <a:srgbClr val="FFFFFF"/>
                </a:solidFill>
                <a:latin typeface="仿宋" panose="02010609060101010101" pitchFamily="49" charset="-122"/>
                <a:ea typeface="仿宋" panose="02010609060101010101" pitchFamily="49" charset="-122"/>
                <a:cs typeface="Arial"/>
                <a:sym typeface="Arial"/>
              </a:rPr>
              <a:t>踏加根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所有</a:t>
            </a:r>
            <a:r>
              <a:rPr lang="en-US" sz="3600" dirty="0" err="1">
                <a:solidFill>
                  <a:srgbClr val="ED5F43"/>
                </a:solidFill>
                <a:latin typeface="幼圆" panose="02010509060101010101" pitchFamily="49" charset="-122"/>
                <a:ea typeface="幼圆" panose="02010509060101010101" pitchFamily="49" charset="-122"/>
                <a:cs typeface="SimHei"/>
                <a:sym typeface="SimHei"/>
              </a:rPr>
              <a:t>十方</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皈依境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མ་ཚང་མེད་པ་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ཏིལ་གོང་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ལྟར་</a:t>
            </a:r>
            <a:r>
              <a:rPr lang="en-US" sz="3600" dirty="0" err="1">
                <a:latin typeface="幼圆" panose="02010509060101010101" pitchFamily="49" charset="-122"/>
                <a:ea typeface="幼圆" panose="02010509060101010101" pitchFamily="49" charset="-122"/>
                <a:cs typeface="SimHei"/>
                <a:sym typeface="SimHei"/>
              </a:rPr>
              <a:t>གསལ་བའི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玛苍枚巴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德贡</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明观</a:t>
            </a:r>
            <a:r>
              <a:rPr lang="en-US" sz="3600" dirty="0" err="1">
                <a:solidFill>
                  <a:srgbClr val="FF945E"/>
                </a:solidFill>
                <a:latin typeface="幼圆" panose="02010509060101010101" pitchFamily="49" charset="-122"/>
                <a:ea typeface="幼圆" panose="02010509060101010101" pitchFamily="49" charset="-122"/>
                <a:cs typeface="SimHei"/>
                <a:sym typeface="SimHei"/>
              </a:rPr>
              <a:t>犹如</a:t>
            </a:r>
            <a:r>
              <a:rPr lang="en-US" sz="3600" dirty="0" err="1">
                <a:solidFill>
                  <a:srgbClr val="FFFF99"/>
                </a:solidFill>
                <a:latin typeface="幼圆" panose="02010509060101010101" pitchFamily="49" charset="-122"/>
                <a:ea typeface="幼圆" panose="02010509060101010101" pitchFamily="49" charset="-122"/>
                <a:cs typeface="SimHei"/>
                <a:sym typeface="SimHei"/>
              </a:rPr>
              <a:t>芝麻荚</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མདུན་དུ་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མ་སོགས་</a:t>
            </a:r>
            <a:r>
              <a:rPr lang="en-US" sz="3600" dirty="0" err="1">
                <a:latin typeface="幼圆" panose="02010509060101010101" pitchFamily="49" charset="-122"/>
                <a:ea typeface="幼圆" panose="02010509060101010101" pitchFamily="49" charset="-122"/>
                <a:cs typeface="SimHei"/>
                <a:sym typeface="SimHei"/>
              </a:rPr>
              <a:t>ལྟོས་བཅས་དང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登德</a:t>
            </a:r>
            <a:r>
              <a:rPr lang="en-US" sz="3600" dirty="0" err="1">
                <a:solidFill>
                  <a:srgbClr val="FFFF99"/>
                </a:solidFill>
                <a:latin typeface="仿宋" panose="02010609060101010101" pitchFamily="49" charset="-122"/>
                <a:ea typeface="仿宋" panose="02010609060101010101" pitchFamily="49" charset="-122"/>
                <a:cs typeface="Arial"/>
                <a:sym typeface="Arial"/>
              </a:rPr>
              <a:t>让当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玛瘦</a:t>
            </a:r>
            <a:r>
              <a:rPr lang="en-US" sz="3600" dirty="0" err="1">
                <a:solidFill>
                  <a:srgbClr val="FFFFFF"/>
                </a:solidFill>
                <a:latin typeface="仿宋" panose="02010609060101010101" pitchFamily="49" charset="-122"/>
                <a:ea typeface="仿宋" panose="02010609060101010101" pitchFamily="49" charset="-122"/>
                <a:cs typeface="Arial"/>
                <a:sym typeface="Arial"/>
              </a:rPr>
              <a:t>都吉当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于前</a:t>
            </a:r>
            <a:r>
              <a:rPr lang="en-US" sz="3600" dirty="0" err="1">
                <a:solidFill>
                  <a:srgbClr val="FFFF99"/>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母等</a:t>
            </a:r>
            <a:r>
              <a:rPr lang="en-US" sz="3600" dirty="0" err="1">
                <a:latin typeface="幼圆" panose="02010509060101010101" pitchFamily="49" charset="-122"/>
                <a:ea typeface="幼圆" panose="02010509060101010101" pitchFamily="49" charset="-122"/>
                <a:cs typeface="SimHei"/>
                <a:sym typeface="SimHei"/>
              </a:rPr>
              <a:t>众亲眷</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ཀུན་གྱིས་</a:t>
            </a:r>
            <a:r>
              <a:rPr lang="en-US" sz="3600" dirty="0" err="1">
                <a:latin typeface="幼圆" panose="02010509060101010101" pitchFamily="49" charset="-122"/>
                <a:ea typeface="幼圆" panose="02010509060101010101" pitchFamily="49" charset="-122"/>
                <a:cs typeface="SimHei"/>
                <a:sym typeface="SimHei"/>
              </a:rPr>
              <a:t>གུས་བཏུད་དེ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根吉</a:t>
            </a:r>
            <a:r>
              <a:rPr lang="en-US" sz="3600" dirty="0" err="1">
                <a:solidFill>
                  <a:srgbClr val="FFFFFF"/>
                </a:solidFill>
                <a:latin typeface="仿宋" panose="02010609060101010101" pitchFamily="49" charset="-122"/>
                <a:ea typeface="仿宋" panose="02010609060101010101" pitchFamily="49" charset="-122"/>
                <a:cs typeface="Arial"/>
                <a:sym typeface="Arial"/>
              </a:rPr>
              <a:t>给德得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及诸</a:t>
            </a:r>
            <a:r>
              <a:rPr lang="en-US" sz="3600" dirty="0" err="1">
                <a:solidFill>
                  <a:srgbClr val="ED5F43"/>
                </a:solidFill>
                <a:latin typeface="幼圆" panose="02010509060101010101" pitchFamily="49" charset="-122"/>
                <a:ea typeface="幼圆" panose="02010509060101010101" pitchFamily="49" charset="-122"/>
                <a:cs typeface="SimHei"/>
                <a:sym typeface="SimHei"/>
              </a:rPr>
              <a:t>遍天</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r>
              <a:rPr lang="en-US" sz="3600" dirty="0" err="1">
                <a:latin typeface="幼圆" panose="02010509060101010101" pitchFamily="49" charset="-122"/>
                <a:ea typeface="幼圆" panose="02010509060101010101" pitchFamily="49" charset="-122"/>
                <a:cs typeface="SimHei"/>
                <a:sym typeface="SimHei"/>
              </a:rPr>
              <a:t>敬顶礼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དུས་འདི་ནས་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བཟུང་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བྱང་ཆུབ་སྙིང་པོའི་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地德内</a:t>
            </a:r>
            <a:r>
              <a:rPr lang="en-US" sz="3600" dirty="0" err="1">
                <a:solidFill>
                  <a:srgbClr val="FFFF99"/>
                </a:solidFill>
                <a:latin typeface="仿宋" panose="02010609060101010101" pitchFamily="49" charset="-122"/>
                <a:ea typeface="仿宋" panose="02010609060101010101" pitchFamily="49" charset="-122"/>
                <a:cs typeface="Arial"/>
                <a:sym typeface="Arial"/>
              </a:rPr>
              <a:t>纵</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香且酿布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FF945E"/>
                </a:solidFill>
                <a:latin typeface="幼圆" panose="02010509060101010101" pitchFamily="49" charset="-122"/>
                <a:ea typeface="幼圆" panose="02010509060101010101" pitchFamily="49" charset="-122"/>
                <a:cs typeface="SimHei"/>
                <a:sym typeface="SimHei"/>
              </a:rPr>
              <a:t>菩提果</a:t>
            </a:r>
            <a:r>
              <a:rPr lang="en-US" sz="3600" dirty="0" err="1">
                <a:latin typeface="幼圆" panose="02010509060101010101" pitchFamily="49" charset="-122"/>
                <a:ea typeface="幼圆" panose="02010509060101010101" pitchFamily="49" charset="-122"/>
                <a:cs typeface="SimHei"/>
                <a:sym typeface="SimHei"/>
              </a:rPr>
              <a:t>之间</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ཡིད་ཆེས་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སྐྱབས་སུ་འགྲོ་བར་</a:t>
            </a:r>
            <a:r>
              <a:rPr lang="en-US" sz="3600" dirty="0" err="1">
                <a:latin typeface="幼圆" panose="02010509060101010101" pitchFamily="49" charset="-122"/>
                <a:ea typeface="幼圆" panose="02010509060101010101" pitchFamily="49" charset="-122"/>
                <a:cs typeface="SimHei"/>
                <a:sym typeface="SimHei"/>
              </a:rPr>
              <a:t>བསམ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耶起</a:t>
            </a:r>
            <a:r>
              <a:rPr lang="en-US" sz="3600" dirty="0" err="1">
                <a:solidFill>
                  <a:srgbClr val="FFFF99"/>
                </a:solidFill>
                <a:latin typeface="仿宋" panose="02010609060101010101" pitchFamily="49" charset="-122"/>
                <a:ea typeface="仿宋" panose="02010609060101010101" pitchFamily="49" charset="-122"/>
                <a:cs typeface="Arial"/>
                <a:sym typeface="Arial"/>
              </a:rPr>
              <a:t>乔给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嘉色昼瓦</a:t>
            </a:r>
            <a:r>
              <a:rPr lang="en-US" sz="3600" dirty="0" err="1">
                <a:solidFill>
                  <a:srgbClr val="FFFFFF"/>
                </a:solidFill>
                <a:latin typeface="仿宋" panose="02010609060101010101" pitchFamily="49" charset="-122"/>
                <a:ea typeface="仿宋" panose="02010609060101010101" pitchFamily="49" charset="-122"/>
                <a:cs typeface="Arial"/>
                <a:sym typeface="Arial"/>
              </a:rPr>
              <a:t>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发起</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信解</a:t>
            </a:r>
            <a:r>
              <a:rPr lang="en-US" sz="3600" dirty="0" err="1">
                <a:solidFill>
                  <a:srgbClr val="FF945E"/>
                </a:solidFill>
                <a:latin typeface="幼圆" panose="02010509060101010101" pitchFamily="49" charset="-122"/>
                <a:ea typeface="幼圆" panose="02010509060101010101" pitchFamily="49" charset="-122"/>
                <a:cs typeface="SimHei"/>
                <a:sym typeface="SimHei"/>
              </a:rPr>
              <a:t>而皈依</a:t>
            </a:r>
            <a:endParaRPr dirty="0">
              <a:solidFill>
                <a:srgbClr val="FF945E"/>
              </a:solidFill>
            </a:endParaRPr>
          </a:p>
        </p:txBody>
      </p:sp>
      <p:sp>
        <p:nvSpPr>
          <p:cNvPr id="159" name="Google Shape;159;p1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2"/>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皈依</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67" name="Google Shape;167;p12"/>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ནམ་མཁའི་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ནམ་མཁའ་</a:t>
            </a:r>
            <a:r>
              <a:rPr lang="en-US" sz="3600" dirty="0" err="1">
                <a:latin typeface="幼圆" panose="02010509060101010101" pitchFamily="49" charset="-122"/>
                <a:ea typeface="幼圆" panose="02010509060101010101" pitchFamily="49" charset="-122"/>
                <a:cs typeface="SimHei"/>
                <a:sym typeface="SimHei"/>
              </a:rPr>
              <a:t>གང་བ་ཡི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南葵</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那卡</a:t>
            </a:r>
            <a:r>
              <a:rPr lang="en-US" sz="3600" dirty="0" err="1">
                <a:solidFill>
                  <a:srgbClr val="FFFFFF"/>
                </a:solidFill>
                <a:latin typeface="仿宋" panose="02010609060101010101" pitchFamily="49" charset="-122"/>
                <a:ea typeface="仿宋" panose="02010609060101010101" pitchFamily="49" charset="-122"/>
                <a:cs typeface="Arial"/>
                <a:sym typeface="Arial"/>
              </a:rPr>
              <a:t>刚瓦耶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虚空</a:t>
            </a:r>
            <a:r>
              <a:rPr lang="en-US" sz="3600" dirty="0" err="1">
                <a:solidFill>
                  <a:srgbClr val="FFFF99"/>
                </a:solidFill>
                <a:latin typeface="幼圆" panose="02010509060101010101" pitchFamily="49" charset="-122"/>
                <a:ea typeface="幼圆" panose="02010509060101010101" pitchFamily="49" charset="-122"/>
                <a:cs typeface="SimHei"/>
                <a:sym typeface="SimHei"/>
              </a:rPr>
              <a:t>界中</a:t>
            </a:r>
            <a:r>
              <a:rPr lang="en-US" sz="3600" dirty="0" err="1">
                <a:latin typeface="幼圆" panose="02010509060101010101" pitchFamily="49" charset="-122"/>
                <a:ea typeface="幼圆" panose="02010509060101010101" pitchFamily="49" charset="-122"/>
                <a:cs typeface="SimHei"/>
                <a:sym typeface="SimHei"/>
              </a:rPr>
              <a:t>遍满</a:t>
            </a:r>
            <a:r>
              <a:rPr lang="en-US" sz="3600" dirty="0" err="1">
                <a:solidFill>
                  <a:srgbClr val="FF945E"/>
                </a:solidFill>
                <a:latin typeface="幼圆" panose="02010509060101010101" pitchFamily="49" charset="-122"/>
                <a:ea typeface="幼圆" panose="02010509060101010101" pitchFamily="49" charset="-122"/>
                <a:cs typeface="SimHei"/>
                <a:sym typeface="SimHei"/>
              </a:rPr>
              <a:t>虚空者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ཡི་དམ་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མཁའ་འགྲོའི་</a:t>
            </a:r>
            <a:r>
              <a:rPr lang="en-US" sz="3600" dirty="0" err="1">
                <a:solidFill>
                  <a:srgbClr val="FFFFFF"/>
                </a:solidFill>
                <a:latin typeface="幼圆" panose="02010509060101010101" pitchFamily="49" charset="-122"/>
                <a:ea typeface="幼圆" panose="02010509060101010101" pitchFamily="49" charset="-122"/>
                <a:cs typeface="SimHei"/>
                <a:sym typeface="SimHei"/>
              </a:rPr>
              <a:t>ཚོགས་རྣམས་དང</a:t>
            </a:r>
            <a:r>
              <a:rPr lang="en-US" sz="3600" dirty="0">
                <a:solidFill>
                  <a:srgbClr val="FFFFFF"/>
                </a:solidFill>
                <a:latin typeface="幼圆" panose="02010509060101010101" pitchFamily="49" charset="-122"/>
                <a:ea typeface="幼圆" panose="02010509060101010101" pitchFamily="49" charset="-122"/>
                <a:cs typeface="SimHei"/>
                <a:sym typeface="SimHei"/>
              </a:rPr>
              <a:t>༌།།</a:t>
            </a:r>
            <a:endParaRPr sz="3600" dirty="0">
              <a:solidFill>
                <a:srgbClr val="FFFFF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耶丹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堪竹</a:t>
            </a:r>
            <a:r>
              <a:rPr lang="en-US" sz="3600" dirty="0" err="1">
                <a:solidFill>
                  <a:srgbClr val="FFFFFF"/>
                </a:solidFill>
                <a:latin typeface="仿宋" panose="02010609060101010101" pitchFamily="49" charset="-122"/>
                <a:ea typeface="仿宋" panose="02010609060101010101" pitchFamily="49" charset="-122"/>
                <a:cs typeface="Arial"/>
                <a:sym typeface="Arial"/>
              </a:rPr>
              <a:t>措南当</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本尊</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诸会众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འཕགས་པའི་དགེ་འདུན་ལ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桑吉</a:t>
            </a:r>
            <a:r>
              <a:rPr lang="en-US" sz="3600" dirty="0" err="1">
                <a:solidFill>
                  <a:srgbClr val="FFFF99"/>
                </a:solidFill>
                <a:latin typeface="仿宋" panose="02010609060101010101" pitchFamily="49" charset="-122"/>
                <a:ea typeface="仿宋" panose="02010609060101010101" pitchFamily="49" charset="-122"/>
                <a:cs typeface="Arial"/>
                <a:sym typeface="Arial"/>
              </a:rPr>
              <a:t>秋当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帕波给登拉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诸佛</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a:t>
            </a:r>
            <a:r>
              <a:rPr lang="en-US" sz="3600" dirty="0" err="1">
                <a:solidFill>
                  <a:srgbClr val="FFFFFF"/>
                </a:solidFill>
                <a:latin typeface="幼圆" panose="02010509060101010101" pitchFamily="49" charset="-122"/>
                <a:ea typeface="幼圆" panose="02010509060101010101" pitchFamily="49" charset="-122"/>
                <a:cs typeface="SimHei"/>
                <a:sym typeface="SimHei"/>
              </a:rPr>
              <a:t>以及</a:t>
            </a:r>
            <a:r>
              <a:rPr lang="en-US" sz="3600" dirty="0" err="1">
                <a:solidFill>
                  <a:srgbClr val="FF945E"/>
                </a:solidFill>
                <a:latin typeface="幼圆" panose="02010509060101010101" pitchFamily="49" charset="-122"/>
                <a:ea typeface="幼圆" panose="02010509060101010101" pitchFamily="49" charset="-122"/>
                <a:cs typeface="SimHei"/>
                <a:sym typeface="SimHei"/>
              </a:rPr>
              <a:t>圣众</a:t>
            </a:r>
            <a:r>
              <a:rPr lang="en-US" sz="3600" dirty="0" err="1">
                <a:latin typeface="幼圆" panose="02010509060101010101" pitchFamily="49" charset="-122"/>
                <a:ea typeface="幼圆" panose="02010509060101010101" pitchFamily="49" charset="-122"/>
                <a:cs typeface="SimHei"/>
                <a:sym typeface="SimHei"/>
              </a:rPr>
              <a:t>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a:t>
            </a:r>
            <a:r>
              <a:rPr lang="en-US" sz="3600" dirty="0" err="1">
                <a:latin typeface="幼圆" panose="02010509060101010101" pitchFamily="49" charset="-122"/>
                <a:ea typeface="幼圆" panose="02010509060101010101" pitchFamily="49" charset="-122"/>
                <a:cs typeface="SimHei"/>
                <a:sym typeface="SimHei"/>
              </a:rPr>
              <a:t>སྐྱབས་སུ་མཆི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桌折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嘉色切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六道众生</a:t>
            </a:r>
            <a:r>
              <a:rPr lang="en-US" sz="3600" dirty="0" err="1">
                <a:solidFill>
                  <a:srgbClr val="FF945E"/>
                </a:solidFill>
                <a:latin typeface="幼圆" panose="02010509060101010101" pitchFamily="49" charset="-122"/>
                <a:ea typeface="幼圆" panose="02010509060101010101" pitchFamily="49" charset="-122"/>
                <a:cs typeface="SimHei"/>
                <a:sym typeface="SimHei"/>
              </a:rPr>
              <a:t>敬</a:t>
            </a:r>
            <a:r>
              <a:rPr lang="en-US" sz="3600" dirty="0" err="1">
                <a:latin typeface="幼圆" panose="02010509060101010101" pitchFamily="49" charset="-122"/>
                <a:ea typeface="幼圆" panose="02010509060101010101" pitchFamily="49" charset="-122"/>
                <a:cs typeface="SimHei"/>
                <a:sym typeface="SimHei"/>
              </a:rPr>
              <a:t>皈依</a:t>
            </a:r>
            <a:endParaRPr dirty="0"/>
          </a:p>
        </p:txBody>
      </p:sp>
      <p:sp>
        <p:nvSpPr>
          <p:cNvPr id="168" name="Google Shape;168;p1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3"/>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发菩提心</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76" name="Google Shape;176;p13"/>
          <p:cNvSpPr txBox="1">
            <a:spLocks noGrp="1"/>
          </p:cNvSpPr>
          <p:nvPr>
            <p:ph type="body" idx="1"/>
          </p:nvPr>
        </p:nvSpPr>
        <p:spPr>
          <a:xfrm>
            <a:off x="3276600" y="1638300"/>
            <a:ext cx="13716000" cy="8305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吙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ཇི་ལྟར་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རྒྱལ་བ་</a:t>
            </a:r>
            <a:r>
              <a:rPr lang="en-US" sz="3600" dirty="0" err="1">
                <a:latin typeface="幼圆" panose="02010509060101010101" pitchFamily="49" charset="-122"/>
                <a:ea typeface="幼圆" panose="02010509060101010101" pitchFamily="49" charset="-122"/>
                <a:cs typeface="SimHei"/>
                <a:sym typeface="SimHei"/>
              </a:rPr>
              <a:t>སྲས་བཅས་ཀྱིས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结达</a:t>
            </a:r>
            <a:r>
              <a:rPr lang="en-US" sz="3600" dirty="0" err="1">
                <a:solidFill>
                  <a:srgbClr val="FFFF99"/>
                </a:solidFill>
                <a:latin typeface="仿宋" panose="02010609060101010101" pitchFamily="49" charset="-122"/>
                <a:ea typeface="仿宋" panose="02010609060101010101" pitchFamily="49" charset="-122"/>
                <a:cs typeface="Arial"/>
                <a:sym typeface="Arial"/>
              </a:rPr>
              <a:t>地色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嘉瓦</a:t>
            </a:r>
            <a:r>
              <a:rPr lang="en-US" sz="3600" dirty="0" err="1">
                <a:solidFill>
                  <a:srgbClr val="FFFFFF"/>
                </a:solidFill>
                <a:latin typeface="仿宋" panose="02010609060101010101" pitchFamily="49" charset="-122"/>
                <a:ea typeface="仿宋" panose="02010609060101010101" pitchFamily="49" charset="-122"/>
                <a:cs typeface="Arial"/>
                <a:sym typeface="Arial"/>
              </a:rPr>
              <a:t>这阶吉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三世</a:t>
            </a:r>
            <a:r>
              <a:rPr lang="en-US" sz="3600" dirty="0" err="1">
                <a:solidFill>
                  <a:srgbClr val="FF945E"/>
                </a:solidFill>
                <a:latin typeface="幼圆" panose="02010509060101010101" pitchFamily="49" charset="-122"/>
                <a:ea typeface="幼圆" panose="02010509060101010101" pitchFamily="49" charset="-122"/>
                <a:cs typeface="SimHei"/>
                <a:sym typeface="SimHei"/>
              </a:rPr>
              <a:t>佛</a:t>
            </a:r>
            <a:r>
              <a:rPr lang="en-US" sz="3600" dirty="0" err="1">
                <a:latin typeface="幼圆" panose="02010509060101010101" pitchFamily="49" charset="-122"/>
                <a:ea typeface="幼圆" panose="02010509060101010101" pitchFamily="49" charset="-122"/>
                <a:cs typeface="SimHei"/>
                <a:sym typeface="SimHei"/>
              </a:rPr>
              <a:t>佛子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ཐུགས་ནི་</a:t>
            </a:r>
            <a:r>
              <a:rPr lang="en-US" sz="3600" dirty="0" err="1">
                <a:latin typeface="幼圆" panose="02010509060101010101" pitchFamily="49" charset="-122"/>
                <a:ea typeface="幼圆" panose="02010509060101010101" pitchFamily="49" charset="-122"/>
                <a:cs typeface="SimHei"/>
                <a:sym typeface="SimHei"/>
              </a:rPr>
              <a:t>བསྐྱེད་པ་ལྟར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乔德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特讷</a:t>
            </a:r>
            <a:r>
              <a:rPr lang="en-US" sz="3600" dirty="0" err="1">
                <a:solidFill>
                  <a:srgbClr val="FFFFFF"/>
                </a:solidFill>
                <a:latin typeface="仿宋" panose="02010609060101010101" pitchFamily="49" charset="-122"/>
                <a:ea typeface="仿宋" panose="02010609060101010101" pitchFamily="49" charset="-122"/>
                <a:cs typeface="Arial"/>
                <a:sym typeface="Arial"/>
              </a:rPr>
              <a:t>吉巴达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已发</a:t>
            </a:r>
            <a:r>
              <a:rPr lang="en-US" sz="3600" dirty="0" err="1">
                <a:solidFill>
                  <a:srgbClr val="FFFF99"/>
                </a:solidFill>
                <a:latin typeface="幼圆" panose="02010509060101010101" pitchFamily="49" charset="-122"/>
                <a:ea typeface="幼圆" panose="02010509060101010101" pitchFamily="49" charset="-122"/>
                <a:cs typeface="SimHei"/>
                <a:sym typeface="SimHei"/>
              </a:rPr>
              <a:t>最胜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བདག་ཀྱང་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འགྲོ་ཀུན་</a:t>
            </a:r>
            <a:r>
              <a:rPr lang="en-US" sz="3600" dirty="0" err="1">
                <a:latin typeface="幼圆" panose="02010509060101010101" pitchFamily="49" charset="-122"/>
                <a:ea typeface="幼圆" panose="02010509060101010101" pitchFamily="49" charset="-122"/>
                <a:cs typeface="SimHei"/>
                <a:sym typeface="SimHei"/>
              </a:rPr>
              <a:t>བསྒྲལ་བྱའི་ཕྱིར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达江</a:t>
            </a:r>
            <a:r>
              <a:rPr lang="en-US" sz="3600" dirty="0" err="1">
                <a:solidFill>
                  <a:srgbClr val="FFFF99"/>
                </a:solidFill>
                <a:latin typeface="仿宋" panose="02010609060101010101" pitchFamily="49" charset="-122"/>
                <a:ea typeface="仿宋" panose="02010609060101010101" pitchFamily="49" charset="-122"/>
                <a:cs typeface="Arial"/>
                <a:sym typeface="Arial"/>
              </a:rPr>
              <a:t>卡恰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桌根</a:t>
            </a:r>
            <a:r>
              <a:rPr lang="en-US" sz="3600" dirty="0" err="1">
                <a:solidFill>
                  <a:srgbClr val="FFFFFF"/>
                </a:solidFill>
                <a:latin typeface="仿宋" panose="02010609060101010101" pitchFamily="49" charset="-122"/>
                <a:ea typeface="仿宋" panose="02010609060101010101" pitchFamily="49" charset="-122"/>
                <a:cs typeface="Arial"/>
                <a:sym typeface="Arial"/>
              </a:rPr>
              <a:t>扎西些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我亦</a:t>
            </a:r>
            <a:r>
              <a:rPr lang="en-US" sz="3600" dirty="0" err="1">
                <a:latin typeface="幼圆" panose="02010509060101010101" pitchFamily="49" charset="-122"/>
                <a:ea typeface="幼圆" panose="02010509060101010101" pitchFamily="49" charset="-122"/>
                <a:cs typeface="SimHei"/>
                <a:sym typeface="SimHei"/>
              </a:rPr>
              <a:t>为度</a:t>
            </a:r>
            <a:r>
              <a:rPr lang="en-US" sz="3600" dirty="0" err="1">
                <a:solidFill>
                  <a:srgbClr val="FFFF99"/>
                </a:solidFill>
                <a:latin typeface="幼圆" panose="02010509060101010101" pitchFamily="49" charset="-122"/>
                <a:ea typeface="幼圆" panose="02010509060101010101" pitchFamily="49" charset="-122"/>
                <a:cs typeface="SimHei"/>
                <a:sym typeface="SimHei"/>
              </a:rPr>
              <a:t>遍天</a:t>
            </a:r>
            <a:r>
              <a:rPr lang="en-US" sz="3600" dirty="0" err="1">
                <a:solidFill>
                  <a:srgbClr val="FF945E"/>
                </a:solidFill>
                <a:latin typeface="幼圆" panose="02010509060101010101" pitchFamily="49" charset="-122"/>
                <a:ea typeface="幼圆" panose="02010509060101010101" pitchFamily="49" charset="-122"/>
                <a:cs typeface="SimHei"/>
                <a:sym typeface="SimHei"/>
              </a:rPr>
              <a:t>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མཆོག་ཏུ་</a:t>
            </a:r>
            <a:r>
              <a:rPr lang="en-US" sz="3600" dirty="0" err="1">
                <a:latin typeface="幼圆" panose="02010509060101010101" pitchFamily="49" charset="-122"/>
                <a:ea typeface="幼圆" panose="02010509060101010101" pitchFamily="49" charset="-122"/>
                <a:cs typeface="SimHei"/>
                <a:sym typeface="SimHei"/>
              </a:rPr>
              <a:t>སེམས་བསྐྱེད་དོ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秋德</a:t>
            </a:r>
            <a:r>
              <a:rPr lang="en-US" sz="3600" dirty="0" err="1">
                <a:solidFill>
                  <a:srgbClr val="FFFFFF"/>
                </a:solidFill>
                <a:latin typeface="仿宋" panose="02010609060101010101" pitchFamily="49" charset="-122"/>
                <a:ea typeface="仿宋" panose="02010609060101010101" pitchFamily="49" charset="-122"/>
                <a:cs typeface="Arial"/>
                <a:sym typeface="Arial"/>
              </a:rPr>
              <a:t>森吉多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愿发</a:t>
            </a:r>
            <a:r>
              <a:rPr lang="en-US" sz="3600" dirty="0" err="1">
                <a:solidFill>
                  <a:srgbClr val="ED5F43"/>
                </a:solidFill>
                <a:latin typeface="幼圆" panose="02010509060101010101" pitchFamily="49" charset="-122"/>
                <a:ea typeface="幼圆" panose="02010509060101010101" pitchFamily="49" charset="-122"/>
                <a:cs typeface="SimHei"/>
                <a:sym typeface="SimHei"/>
              </a:rPr>
              <a:t>无上</a:t>
            </a:r>
            <a:r>
              <a:rPr lang="en-US" sz="3600" dirty="0" err="1">
                <a:solidFill>
                  <a:srgbClr val="FF945E"/>
                </a:solidFill>
                <a:latin typeface="幼圆" panose="02010509060101010101" pitchFamily="49" charset="-122"/>
                <a:ea typeface="幼圆" panose="02010509060101010101" pitchFamily="49" charset="-122"/>
                <a:cs typeface="SimHei"/>
                <a:sym typeface="SimHei"/>
              </a:rPr>
              <a:t>胜</a:t>
            </a:r>
            <a:r>
              <a:rPr lang="en-US" sz="3600" dirty="0" err="1">
                <a:solidFill>
                  <a:srgbClr val="FFFF99"/>
                </a:solidFill>
                <a:latin typeface="幼圆" panose="02010509060101010101" pitchFamily="49" charset="-122"/>
                <a:ea typeface="幼圆" panose="02010509060101010101" pitchFamily="49" charset="-122"/>
                <a:cs typeface="SimHei"/>
                <a:sym typeface="SimHei"/>
              </a:rPr>
              <a:t>觉心</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77" name="Google Shape;177;p1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4"/>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发菩提心</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85" name="Google Shape;185;p14"/>
          <p:cNvSpPr txBox="1">
            <a:spLocks noGrp="1"/>
          </p:cNvSpPr>
          <p:nvPr>
            <p:ph type="body" idx="1"/>
          </p:nvPr>
        </p:nvSpPr>
        <p:spPr>
          <a:xfrm>
            <a:off x="3276600" y="1485900"/>
            <a:ext cx="13716000" cy="8686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འདི་འབུམ་བསགས</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རྗེས་སུ་འབྲས་བུ་སྔགས་ཀྱི་སེམས་བསྐྱེད་ཚུལ་ཁྱད་པར་གྱི་ཚུལ་དུ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上颂诵十万遍后，次殊胜密咒果乘之发心</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མཐའ་ཡས་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སེམས་ཅན་</a:t>
            </a:r>
            <a:r>
              <a:rPr lang="en-US" sz="3600" dirty="0" err="1">
                <a:latin typeface="幼圆" panose="02010509060101010101" pitchFamily="49" charset="-122"/>
                <a:ea typeface="幼圆" panose="02010509060101010101" pitchFamily="49" charset="-122"/>
                <a:cs typeface="SimHei"/>
                <a:sym typeface="SimHei"/>
              </a:rPr>
              <a:t>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塔意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思剑</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FF99"/>
                </a:solidFill>
                <a:latin typeface="幼圆" panose="02010509060101010101" pitchFamily="49" charset="-122"/>
                <a:ea typeface="幼圆" panose="02010509060101010101" pitchFamily="49" charset="-122"/>
                <a:cs typeface="SimHei"/>
                <a:sym typeface="SimHei"/>
              </a:rPr>
              <a:t>无边</a:t>
            </a:r>
            <a:r>
              <a:rPr lang="en-US" sz="3600" dirty="0" err="1">
                <a:latin typeface="幼圆" panose="02010509060101010101" pitchFamily="49" charset="-122"/>
                <a:ea typeface="幼圆" panose="02010509060101010101" pitchFamily="49" charset="-122"/>
                <a:cs typeface="SimHei"/>
                <a:sym typeface="SimHei"/>
              </a:rPr>
              <a:t>诸</a:t>
            </a:r>
            <a:r>
              <a:rPr lang="en-US" sz="3600" dirty="0" err="1">
                <a:solidFill>
                  <a:srgbClr val="FF945E"/>
                </a:solidFill>
                <a:latin typeface="幼圆" panose="02010509060101010101" pitchFamily="49" charset="-122"/>
                <a:ea typeface="幼圆" panose="02010509060101010101" pitchFamily="49" charset="-122"/>
                <a:cs typeface="SimHei"/>
                <a:sym typeface="SimHei"/>
              </a:rPr>
              <a:t>有情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སངས་རྒྱས་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ཡིན་པ་ལ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噫内</a:t>
            </a:r>
            <a:r>
              <a:rPr lang="en-US" sz="3600" dirty="0" err="1">
                <a:solidFill>
                  <a:srgbClr val="FFFF99"/>
                </a:solidFill>
                <a:latin typeface="仿宋" panose="02010609060101010101" pitchFamily="49" charset="-122"/>
                <a:ea typeface="仿宋" panose="02010609060101010101" pitchFamily="49" charset="-122"/>
                <a:cs typeface="Arial"/>
                <a:sym typeface="Arial"/>
              </a:rPr>
              <a:t>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印巴拉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本来</a:t>
            </a:r>
            <a:r>
              <a:rPr lang="en-US" sz="3600" dirty="0" err="1">
                <a:solidFill>
                  <a:srgbClr val="FF945E"/>
                </a:solidFill>
                <a:latin typeface="幼圆" panose="02010509060101010101" pitchFamily="49" charset="-122"/>
                <a:ea typeface="幼圆" panose="02010509060101010101" pitchFamily="49" charset="-122"/>
                <a:cs typeface="SimHei"/>
                <a:sym typeface="SimHei"/>
              </a:rPr>
              <a:t>即是</a:t>
            </a:r>
            <a:r>
              <a:rPr lang="en-US" sz="3600" dirty="0" err="1">
                <a:solidFill>
                  <a:srgbClr val="FFFF99"/>
                </a:solidFill>
                <a:latin typeface="幼圆" panose="02010509060101010101" pitchFamily="49" charset="-122"/>
                <a:ea typeface="幼圆" panose="02010509060101010101" pitchFamily="49" charset="-122"/>
                <a:cs typeface="SimHei"/>
                <a:sym typeface="SimHei"/>
              </a:rPr>
              <a:t>正觉尊</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ཡིན་པར་</a:t>
            </a:r>
            <a:r>
              <a:rPr lang="en-US" sz="3600" dirty="0" err="1">
                <a:solidFill>
                  <a:srgbClr val="FFFF99"/>
                </a:solidFill>
                <a:latin typeface="幼圆" panose="02010509060101010101" pitchFamily="49" charset="-122"/>
                <a:ea typeface="幼圆" panose="02010509060101010101" pitchFamily="49" charset="-122"/>
                <a:cs typeface="SimHei"/>
                <a:sym typeface="SimHei"/>
              </a:rPr>
              <a:t>ཤེས་པའི་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བདག་ཉིད་དུ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印巴</a:t>
            </a:r>
            <a:r>
              <a:rPr lang="en-US" sz="3600" dirty="0" err="1">
                <a:solidFill>
                  <a:srgbClr val="FFFF99"/>
                </a:solidFill>
                <a:latin typeface="仿宋" panose="02010609060101010101" pitchFamily="49" charset="-122"/>
                <a:ea typeface="仿宋" panose="02010609060101010101" pitchFamily="49" charset="-122"/>
                <a:cs typeface="Arial"/>
                <a:sym typeface="Arial"/>
              </a:rPr>
              <a:t>西波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达涅德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了知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之自性</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མཆོག་ཏུ་</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a:t>
            </a:r>
            <a:r>
              <a:rPr lang="en-US" sz="3600" dirty="0" err="1">
                <a:latin typeface="幼圆" panose="02010509060101010101" pitchFamily="49" charset="-122"/>
                <a:ea typeface="幼圆" panose="02010509060101010101" pitchFamily="49" charset="-122"/>
                <a:cs typeface="SimHei"/>
                <a:sym typeface="SimHei"/>
              </a:rPr>
              <a:t>བསྐྱེད་དོ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香且</a:t>
            </a:r>
            <a:r>
              <a:rPr lang="en-US" sz="3600" dirty="0" err="1">
                <a:solidFill>
                  <a:srgbClr val="FFFF99"/>
                </a:solidFill>
                <a:latin typeface="仿宋" panose="02010609060101010101" pitchFamily="49" charset="-122"/>
                <a:ea typeface="仿宋" panose="02010609060101010101" pitchFamily="49" charset="-122"/>
                <a:cs typeface="Arial"/>
                <a:sym typeface="Arial"/>
              </a:rPr>
              <a:t>确德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思</a:t>
            </a:r>
            <a:r>
              <a:rPr lang="en-US" sz="3600" dirty="0" err="1">
                <a:solidFill>
                  <a:srgbClr val="FFFFFF"/>
                </a:solidFill>
                <a:latin typeface="仿宋" panose="02010609060101010101" pitchFamily="49" charset="-122"/>
                <a:ea typeface="仿宋" panose="02010609060101010101" pitchFamily="49" charset="-122"/>
                <a:cs typeface="Arial"/>
                <a:sym typeface="Arial"/>
              </a:rPr>
              <a:t>吉斗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即发</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ED5F43"/>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心</a:t>
            </a:r>
            <a:endParaRPr dirty="0">
              <a:solidFill>
                <a:srgbClr val="FF945E"/>
              </a:solidFill>
            </a:endParaRPr>
          </a:p>
        </p:txBody>
      </p:sp>
      <p:sp>
        <p:nvSpPr>
          <p:cNvPr id="186" name="Google Shape;186;p1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5"/>
          <p:cNvSpPr txBox="1">
            <a:spLocks noGrp="1"/>
          </p:cNvSpPr>
          <p:nvPr>
            <p:ph type="title"/>
          </p:nvPr>
        </p:nvSpPr>
        <p:spPr>
          <a:xfrm rot="5400000">
            <a:off x="-3486150" y="3752850"/>
            <a:ext cx="85344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供曼茶</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94" name="Google Shape;194;p15"/>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ཨོཾཨཱཿཧཱུ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嗡阿吽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嗡阿吽</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ཆོས་དབྱིངས་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མཉམ་ཉིད་</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秋扬</a:t>
            </a:r>
            <a:r>
              <a:rPr lang="en-US" sz="3600" dirty="0" err="1">
                <a:solidFill>
                  <a:srgbClr val="FFFF99"/>
                </a:solidFill>
                <a:latin typeface="仿宋" panose="02010609060101010101" pitchFamily="49" charset="-122"/>
                <a:ea typeface="仿宋" panose="02010609060101010101" pitchFamily="49" charset="-122"/>
                <a:cs typeface="Arial"/>
                <a:sym typeface="Arial"/>
              </a:rPr>
              <a:t>年涅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央卡色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法界</a:t>
            </a:r>
            <a:r>
              <a:rPr lang="en-US" sz="3600" dirty="0" err="1">
                <a:solidFill>
                  <a:srgbClr val="FFFF99"/>
                </a:solidFill>
                <a:latin typeface="幼圆" panose="02010509060101010101" pitchFamily="49" charset="-122"/>
                <a:ea typeface="幼圆" panose="02010509060101010101" pitchFamily="49" charset="-122"/>
                <a:cs typeface="SimHei"/>
                <a:sym typeface="SimHei"/>
              </a:rPr>
              <a:t>等性</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净刹土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མ་འགགས་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a:t>
            </a:r>
            <a:r>
              <a:rPr lang="en-US" sz="3600" dirty="0" err="1">
                <a:latin typeface="幼圆" panose="02010509060101010101" pitchFamily="49" charset="-122"/>
                <a:ea typeface="幼圆" panose="02010509060101010101" pitchFamily="49" charset="-122"/>
                <a:cs typeface="SimHei"/>
                <a:sym typeface="SimHei"/>
              </a:rPr>
              <a:t>རིགས་ལྔའི་ཞིང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玛嘎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隆格</a:t>
            </a:r>
            <a:r>
              <a:rPr lang="en-US" sz="3600" dirty="0" err="1">
                <a:solidFill>
                  <a:srgbClr val="FFFFFF"/>
                </a:solidFill>
                <a:latin typeface="仿宋" panose="02010609060101010101" pitchFamily="49" charset="-122"/>
                <a:ea typeface="仿宋" panose="02010609060101010101" pitchFamily="49" charset="-122"/>
                <a:cs typeface="Arial"/>
                <a:sym typeface="Arial"/>
              </a:rPr>
              <a:t>热诶央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FF99"/>
                </a:solidFill>
                <a:latin typeface="幼圆" panose="02010509060101010101" pitchFamily="49" charset="-122"/>
                <a:ea typeface="幼圆" panose="02010509060101010101" pitchFamily="49" charset="-122"/>
                <a:cs typeface="SimHei"/>
                <a:sym typeface="SimHei"/>
              </a:rPr>
              <a:t>不灭</a:t>
            </a:r>
            <a:r>
              <a:rPr lang="en-US" sz="3600" dirty="0" err="1">
                <a:solidFill>
                  <a:srgbClr val="FF945E"/>
                </a:solidFill>
                <a:latin typeface="幼圆" panose="02010509060101010101" pitchFamily="49" charset="-122"/>
                <a:ea typeface="幼圆" panose="02010509060101010101" pitchFamily="49" charset="-122"/>
                <a:cs typeface="SimHei"/>
                <a:sym typeface="SimHei"/>
              </a:rPr>
              <a:t>报身</a:t>
            </a:r>
            <a:r>
              <a:rPr lang="en-US" sz="3600" dirty="0" err="1">
                <a:latin typeface="幼圆" panose="02010509060101010101" pitchFamily="49" charset="-122"/>
                <a:ea typeface="幼圆" panose="02010509060101010101" pitchFamily="49" charset="-122"/>
                <a:cs typeface="SimHei"/>
                <a:sym typeface="SimHei"/>
              </a:rPr>
              <a:t>五佛刹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མཁའ་ཁྱབ་</a:t>
            </a:r>
            <a:r>
              <a:rPr lang="en-US" sz="3600" dirty="0" err="1">
                <a:solidFill>
                  <a:srgbClr val="FFFF99"/>
                </a:solidFill>
                <a:latin typeface="幼圆" panose="02010509060101010101" pitchFamily="49" charset="-122"/>
                <a:ea typeface="幼圆" panose="02010509060101010101" pitchFamily="49" charset="-122"/>
                <a:cs typeface="SimHei"/>
                <a:sym typeface="SimHei"/>
              </a:rPr>
              <a:t>སྤྲུལ་སྐུའི་</a:t>
            </a:r>
            <a:r>
              <a:rPr lang="en-US" sz="3600" dirty="0" err="1">
                <a:solidFill>
                  <a:srgbClr val="FF945E"/>
                </a:solidFill>
                <a:latin typeface="幼圆" panose="02010509060101010101" pitchFamily="49" charset="-122"/>
                <a:ea typeface="幼圆" panose="02010509060101010101" pitchFamily="49" charset="-122"/>
                <a:cs typeface="SimHei"/>
                <a:sym typeface="SimHei"/>
              </a:rPr>
              <a:t>ཞིང་གི་</a:t>
            </a:r>
            <a:r>
              <a:rPr lang="en-US" sz="3600" dirty="0" err="1">
                <a:latin typeface="幼圆" panose="02010509060101010101" pitchFamily="49" charset="-122"/>
                <a:ea typeface="幼圆" panose="02010509060101010101" pitchFamily="49" charset="-122"/>
                <a:cs typeface="SimHei"/>
                <a:sym typeface="SimHei"/>
              </a:rPr>
              <a:t>བཀོད་པ་རྣམས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卡恰</a:t>
            </a:r>
            <a:r>
              <a:rPr lang="en-US" sz="3600" dirty="0" err="1">
                <a:solidFill>
                  <a:srgbClr val="FFFF99"/>
                </a:solidFill>
                <a:latin typeface="仿宋" panose="02010609060101010101" pitchFamily="49" charset="-122"/>
                <a:ea typeface="仿宋" panose="02010609060101010101" pitchFamily="49" charset="-122"/>
                <a:cs typeface="Arial"/>
                <a:sym typeface="Arial"/>
              </a:rPr>
              <a:t>折给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央各</a:t>
            </a:r>
            <a:r>
              <a:rPr lang="en-US" sz="3600" dirty="0" err="1">
                <a:solidFill>
                  <a:srgbClr val="FFFFFF"/>
                </a:solidFill>
                <a:latin typeface="仿宋" panose="02010609060101010101" pitchFamily="49" charset="-122"/>
                <a:ea typeface="仿宋" panose="02010609060101010101" pitchFamily="49" charset="-122"/>
                <a:cs typeface="Arial"/>
                <a:sym typeface="Arial"/>
              </a:rPr>
              <a:t>古巴南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周遍</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FF945E"/>
                </a:solidFill>
                <a:latin typeface="幼圆" panose="02010509060101010101" pitchFamily="49" charset="-122"/>
                <a:ea typeface="幼圆" panose="02010509060101010101" pitchFamily="49" charset="-122"/>
                <a:cs typeface="SimHei"/>
                <a:sym typeface="SimHei"/>
              </a:rPr>
              <a:t>刹界</a:t>
            </a:r>
            <a:r>
              <a:rPr lang="en-US" sz="3600" dirty="0" err="1">
                <a:latin typeface="幼圆" panose="02010509060101010101" pitchFamily="49" charset="-122"/>
                <a:ea typeface="幼圆" panose="02010509060101010101" pitchFamily="49" charset="-122"/>
                <a:cs typeface="SimHei"/>
                <a:sym typeface="SimHei"/>
              </a:rPr>
              <a:t>诸庄严</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ཀུན་བཟང་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མཆོད་པའི་སྤྲིན་དུ་</a:t>
            </a:r>
            <a:r>
              <a:rPr lang="en-US" sz="3600" dirty="0" err="1">
                <a:latin typeface="幼圆" panose="02010509060101010101" pitchFamily="49" charset="-122"/>
                <a:ea typeface="幼圆" panose="02010509060101010101" pitchFamily="49" charset="-122"/>
                <a:cs typeface="SimHei"/>
                <a:sym typeface="SimHei"/>
              </a:rPr>
              <a:t>འབུལ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根桑</a:t>
            </a:r>
            <a:r>
              <a:rPr lang="en-US" sz="3600" dirty="0" err="1">
                <a:solidFill>
                  <a:srgbClr val="FFFF99"/>
                </a:solidFill>
                <a:latin typeface="仿宋" panose="02010609060101010101" pitchFamily="49" charset="-122"/>
                <a:ea typeface="仿宋" panose="02010609060101010101" pitchFamily="49" charset="-122"/>
                <a:cs typeface="Arial"/>
                <a:sym typeface="Arial"/>
              </a:rPr>
              <a:t>得钦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秋波真德</a:t>
            </a:r>
            <a:r>
              <a:rPr lang="en-US" sz="3600" dirty="0" err="1">
                <a:solidFill>
                  <a:srgbClr val="FFFFFF"/>
                </a:solidFill>
                <a:latin typeface="仿宋" panose="02010609060101010101" pitchFamily="49" charset="-122"/>
                <a:ea typeface="仿宋" panose="02010609060101010101" pitchFamily="49" charset="-122"/>
                <a:cs typeface="Arial"/>
                <a:sym typeface="Arial"/>
              </a:rPr>
              <a:t>玻</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普贤</a:t>
            </a:r>
            <a:r>
              <a:rPr lang="en-US" sz="3600" dirty="0" err="1">
                <a:solidFill>
                  <a:srgbClr val="FFFF99"/>
                </a:solidFill>
                <a:latin typeface="幼圆" panose="02010509060101010101" pitchFamily="49" charset="-122"/>
                <a:ea typeface="幼圆" panose="02010509060101010101" pitchFamily="49" charset="-122"/>
                <a:cs typeface="SimHei"/>
                <a:sym typeface="SimHei"/>
              </a:rPr>
              <a:t>大乐</a:t>
            </a:r>
            <a:r>
              <a:rPr lang="en-US" sz="3600" dirty="0" err="1">
                <a:solidFill>
                  <a:srgbClr val="FF945E"/>
                </a:solidFill>
                <a:latin typeface="幼圆" panose="02010509060101010101" pitchFamily="49" charset="-122"/>
                <a:ea typeface="幼圆" panose="02010509060101010101" pitchFamily="49" charset="-122"/>
                <a:cs typeface="SimHei"/>
                <a:sym typeface="SimHei"/>
              </a:rPr>
              <a:t>供云而</a:t>
            </a:r>
            <a:r>
              <a:rPr lang="en-US" sz="3600" dirty="0" err="1">
                <a:latin typeface="幼圆" panose="02010509060101010101" pitchFamily="49" charset="-122"/>
                <a:ea typeface="幼圆" panose="02010509060101010101" pitchFamily="49" charset="-122"/>
                <a:cs typeface="SimHei"/>
                <a:sym typeface="SimHei"/>
              </a:rPr>
              <a:t>奉献</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ཨོཾ་རཏྣ་མཎྜལ་པཱུ་ཛ་མེ་གྷ་ས་མུ་དྲ་སྥ་ར་ཎ་ས་མ་ཡེ་ཨ་ཧཱུ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 </a:t>
            </a:r>
            <a:r>
              <a:rPr lang="en-US" sz="3600" dirty="0" err="1">
                <a:solidFill>
                  <a:srgbClr val="FFFF33"/>
                </a:solidFill>
                <a:latin typeface="仿宋" panose="02010609060101010101" pitchFamily="49" charset="-122"/>
                <a:ea typeface="仿宋" panose="02010609060101010101" pitchFamily="49" charset="-122"/>
                <a:cs typeface="Arial"/>
                <a:sym typeface="Arial"/>
              </a:rPr>
              <a:t>RA那曼扎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勃匝梅嘎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萨莫扎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萨帕RA那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萨玛耶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啊吽</a:t>
            </a:r>
            <a:endParaRPr sz="3600" dirty="0">
              <a:solidFill>
                <a:srgbClr val="FFFF33"/>
              </a:solidFill>
              <a:latin typeface="仿宋" panose="02010609060101010101" pitchFamily="49" charset="-122"/>
              <a:ea typeface="仿宋" panose="02010609060101010101" pitchFamily="49" charset="-122"/>
              <a:cs typeface="Arial"/>
              <a:sym typeface="Aria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95" name="Google Shape;195;p1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6"/>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03" name="Google Shape;203;p16"/>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a:solidFill>
                  <a:srgbClr val="ED5F43"/>
                </a:solidFill>
                <a:latin typeface="仿宋" panose="02010609060101010101" pitchFamily="49" charset="-122"/>
                <a:ea typeface="仿宋" panose="02010609060101010101" pitchFamily="49" charset="-122"/>
                <a:cs typeface="Arial"/>
                <a:sym typeface="Arial"/>
              </a:rPr>
              <a:t>啊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བདག་གི་</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སྤྱི་གཙུག་</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པད་ཟླའི་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达格</a:t>
            </a:r>
            <a:r>
              <a:rPr lang="en-US" sz="3600" dirty="0" err="1">
                <a:solidFill>
                  <a:srgbClr val="FFFF99"/>
                </a:solidFill>
                <a:latin typeface="仿宋" panose="02010609060101010101" pitchFamily="49" charset="-122"/>
                <a:ea typeface="仿宋" panose="02010609060101010101" pitchFamily="49" charset="-122"/>
                <a:cs typeface="Arial"/>
                <a:sym typeface="Arial"/>
              </a:rPr>
              <a:t>谢则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巴得</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于自</a:t>
            </a:r>
            <a:r>
              <a:rPr lang="en-US" sz="3600" dirty="0" err="1">
                <a:solidFill>
                  <a:srgbClr val="FFFF99"/>
                </a:solidFill>
                <a:latin typeface="幼圆" panose="02010509060101010101" pitchFamily="49" charset="-122"/>
                <a:ea typeface="幼圆" panose="02010509060101010101" pitchFamily="49" charset="-122"/>
                <a:cs typeface="SimHei"/>
                <a:sym typeface="SimHei"/>
              </a:rPr>
              <a:t>梵顶</a:t>
            </a:r>
            <a:r>
              <a:rPr lang="en-US" sz="3600" dirty="0" err="1">
                <a:solidFill>
                  <a:srgbClr val="FF945E"/>
                </a:solidFill>
                <a:latin typeface="幼圆" panose="02010509060101010101" pitchFamily="49" charset="-122"/>
                <a:ea typeface="幼圆" panose="02010509060101010101" pitchFamily="49" charset="-122"/>
                <a:cs typeface="SimHei"/>
                <a:sym typeface="SimHei"/>
              </a:rPr>
              <a:t>莲花</a:t>
            </a:r>
            <a:r>
              <a:rPr lang="en-US" sz="3600" dirty="0" err="1">
                <a:latin typeface="幼圆" panose="02010509060101010101" pitchFamily="49" charset="-122"/>
                <a:ea typeface="幼圆" panose="02010509060101010101" pitchFamily="49" charset="-122"/>
                <a:cs typeface="SimHei"/>
                <a:sym typeface="SimHei"/>
              </a:rPr>
              <a:t>月垫上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དཔལ་ལྡན་</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སེམས་དཔའ་</a:t>
            </a:r>
            <a:r>
              <a:rPr lang="en-US" sz="3600" dirty="0" err="1">
                <a:latin typeface="幼圆" panose="02010509060101010101" pitchFamily="49" charset="-122"/>
                <a:ea typeface="幼圆" panose="02010509060101010101" pitchFamily="49" charset="-122"/>
                <a:cs typeface="SimHei"/>
                <a:sym typeface="SimHei"/>
              </a:rPr>
              <a:t>ཟླ་བའི་མདོག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华单</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森花</a:t>
            </a:r>
            <a:r>
              <a:rPr lang="en-US" sz="3600" dirty="0" err="1">
                <a:solidFill>
                  <a:srgbClr val="FFFFFF"/>
                </a:solidFill>
                <a:latin typeface="仿宋" panose="02010609060101010101" pitchFamily="49" charset="-122"/>
                <a:ea typeface="仿宋" panose="02010609060101010101" pitchFamily="49" charset="-122"/>
                <a:cs typeface="Arial"/>
                <a:sym typeface="Arial"/>
              </a:rPr>
              <a:t>达卫多</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吉祥</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solidFill>
                  <a:srgbClr val="FF945E"/>
                </a:solidFill>
                <a:latin typeface="幼圆" panose="02010509060101010101" pitchFamily="49" charset="-122"/>
                <a:ea typeface="幼圆" panose="02010509060101010101" pitchFamily="49" charset="-122"/>
                <a:cs typeface="SimHei"/>
                <a:sym typeface="SimHei"/>
              </a:rPr>
              <a:t>萨埵</a:t>
            </a:r>
            <a:r>
              <a:rPr lang="en-US" sz="3600" dirty="0" err="1">
                <a:latin typeface="幼圆" panose="02010509060101010101" pitchFamily="49" charset="-122"/>
                <a:ea typeface="幼圆" panose="02010509060101010101" pitchFamily="49" charset="-122"/>
                <a:cs typeface="SimHei"/>
                <a:sym typeface="SimHei"/>
              </a:rPr>
              <a:t>皎月色</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རྡོ་རྗེ་དྲིལ་འཛིན་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སྙེམས་མ་ཡུམ་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དང་འཁྱུད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多吉者怎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您玛耶</a:t>
            </a:r>
            <a:r>
              <a:rPr lang="en-US" sz="3600" dirty="0" err="1">
                <a:solidFill>
                  <a:srgbClr val="FF945E"/>
                </a:solidFill>
                <a:latin typeface="仿宋" panose="02010609060101010101" pitchFamily="49" charset="-122"/>
                <a:ea typeface="仿宋" panose="02010609060101010101" pitchFamily="49" charset="-122"/>
                <a:cs typeface="Arial"/>
                <a:sym typeface="Arial"/>
              </a:rPr>
              <a:t>当切</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执持铃杵</a:t>
            </a:r>
            <a:r>
              <a:rPr lang="en-US" sz="3600" dirty="0" err="1">
                <a:solidFill>
                  <a:srgbClr val="FF945E"/>
                </a:solidFill>
                <a:latin typeface="幼圆" panose="02010509060101010101" pitchFamily="49" charset="-122"/>
                <a:ea typeface="幼圆" panose="02010509060101010101" pitchFamily="49" charset="-122"/>
                <a:cs typeface="SimHei"/>
                <a:sym typeface="SimHei"/>
              </a:rPr>
              <a:t>双运</a:t>
            </a:r>
            <a:r>
              <a:rPr lang="en-US" sz="3600" dirty="0" err="1">
                <a:solidFill>
                  <a:srgbClr val="FFFF99"/>
                </a:solidFill>
                <a:latin typeface="幼圆" panose="02010509060101010101" pitchFamily="49" charset="-122"/>
                <a:ea typeface="幼圆" panose="02010509060101010101" pitchFamily="49" charset="-122"/>
                <a:cs typeface="SimHei"/>
                <a:sym typeface="SimHei"/>
              </a:rPr>
              <a:t>白幔母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a:t>
            </a:r>
            <a:r>
              <a:rPr lang="en-US" sz="3600" dirty="0" err="1">
                <a:latin typeface="幼圆" panose="02010509060101010101" pitchFamily="49" charset="-122"/>
                <a:ea typeface="幼圆" panose="02010509060101010101" pitchFamily="49" charset="-122"/>
                <a:cs typeface="SimHei"/>
                <a:sym typeface="SimHei"/>
              </a:rPr>
              <a:t>སྐྱིལ་ཀྲུང་བཞུགས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切凿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a:t>
            </a:r>
            <a:r>
              <a:rPr lang="en-US" sz="3600" dirty="0" err="1">
                <a:solidFill>
                  <a:srgbClr val="FFFFFF"/>
                </a:solidFill>
                <a:latin typeface="仿宋" panose="02010609060101010101" pitchFamily="49" charset="-122"/>
                <a:ea typeface="仿宋" panose="02010609060101010101" pitchFamily="49" charset="-122"/>
                <a:cs typeface="Arial"/>
                <a:sym typeface="Arial"/>
              </a:rPr>
              <a:t>杰仲耶</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跏趺坐</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ཐུགས་ཀར་</a:t>
            </a:r>
            <a:r>
              <a:rPr lang="en-US" sz="3600" dirty="0" err="1">
                <a:solidFill>
                  <a:srgbClr val="FFFF99"/>
                </a:solidFill>
                <a:latin typeface="幼圆" panose="02010509060101010101" pitchFamily="49" charset="-122"/>
                <a:ea typeface="幼圆" panose="02010509060101010101" pitchFamily="49" charset="-122"/>
                <a:cs typeface="SimHei"/>
                <a:sym typeface="SimHei"/>
              </a:rPr>
              <a:t>ཟླ་སྟེང་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42D04F"/>
                </a:solidFill>
                <a:latin typeface="幼圆" panose="02010509060101010101" pitchFamily="49" charset="-122"/>
                <a:ea typeface="幼圆" panose="02010509060101010101" pitchFamily="49" charset="-122"/>
                <a:cs typeface="SimHei"/>
                <a:sym typeface="SimHei"/>
              </a:rPr>
              <a:t>ཡིག་བརྒྱས་</a:t>
            </a:r>
            <a:r>
              <a:rPr lang="en-US" sz="3600" dirty="0" err="1">
                <a:solidFill>
                  <a:srgbClr val="12EEF2"/>
                </a:solidFill>
                <a:latin typeface="幼圆" panose="02010509060101010101" pitchFamily="49" charset="-122"/>
                <a:ea typeface="幼圆" panose="02010509060101010101" pitchFamily="49" charset="-122"/>
                <a:cs typeface="SimHei"/>
                <a:sym typeface="SimHei"/>
              </a:rPr>
              <a:t>བསྐོར</a:t>
            </a:r>
            <a:r>
              <a:rPr lang="en-US" sz="3600" dirty="0">
                <a:solidFill>
                  <a:srgbClr val="12EEF2"/>
                </a:solidFill>
                <a:latin typeface="幼圆" panose="02010509060101010101" pitchFamily="49" charset="-122"/>
                <a:ea typeface="幼圆" panose="02010509060101010101" pitchFamily="49" charset="-122"/>
                <a:cs typeface="SimHei"/>
                <a:sym typeface="SimHei"/>
              </a:rPr>
              <a:t>།།</a:t>
            </a:r>
            <a:endParaRPr sz="3600" dirty="0">
              <a:solidFill>
                <a:srgbClr val="12EEF2"/>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特嘎</a:t>
            </a:r>
            <a:r>
              <a:rPr lang="en-US" sz="3600" dirty="0" err="1">
                <a:solidFill>
                  <a:srgbClr val="FFFF99"/>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吽</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42D04F"/>
                </a:solidFill>
                <a:latin typeface="仿宋" panose="02010609060101010101" pitchFamily="49" charset="-122"/>
                <a:ea typeface="仿宋" panose="02010609060101010101" pitchFamily="49" charset="-122"/>
                <a:cs typeface="Arial"/>
                <a:sym typeface="Arial"/>
              </a:rPr>
              <a:t>耶吉</a:t>
            </a:r>
            <a:r>
              <a:rPr lang="en-US" sz="3600" dirty="0" err="1">
                <a:solidFill>
                  <a:srgbClr val="12EEF2"/>
                </a:solidFill>
                <a:latin typeface="仿宋" panose="02010609060101010101" pitchFamily="49" charset="-122"/>
                <a:ea typeface="仿宋" panose="02010609060101010101" pitchFamily="49" charset="-122"/>
                <a:cs typeface="Arial"/>
                <a:sym typeface="Arial"/>
              </a:rPr>
              <a:t>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a:t>
            </a:r>
            <a:r>
              <a:rPr lang="en-US" sz="3600" dirty="0" err="1">
                <a:solidFill>
                  <a:srgbClr val="FFFF99"/>
                </a:solidFill>
                <a:latin typeface="幼圆" panose="02010509060101010101" pitchFamily="49" charset="-122"/>
                <a:ea typeface="幼圆" panose="02010509060101010101" pitchFamily="49" charset="-122"/>
                <a:cs typeface="SimHei"/>
                <a:sym typeface="SimHei"/>
              </a:rPr>
              <a:t>月</a:t>
            </a:r>
            <a:r>
              <a:rPr lang="en-US" sz="3600" dirty="0" err="1">
                <a:solidFill>
                  <a:srgbClr val="42D04F"/>
                </a:solidFill>
                <a:latin typeface="幼圆" panose="02010509060101010101" pitchFamily="49" charset="-122"/>
                <a:ea typeface="幼圆" panose="02010509060101010101" pitchFamily="49" charset="-122"/>
                <a:cs typeface="SimHei"/>
                <a:sym typeface="SimHei"/>
              </a:rPr>
              <a:t>百字</a:t>
            </a:r>
            <a:r>
              <a:rPr lang="en-US" sz="3600" dirty="0" err="1">
                <a:solidFill>
                  <a:srgbClr val="12EEF2"/>
                </a:solidFill>
                <a:latin typeface="幼圆" panose="02010509060101010101" pitchFamily="49" charset="-122"/>
                <a:ea typeface="幼圆" panose="02010509060101010101" pitchFamily="49" charset="-122"/>
                <a:cs typeface="SimHei"/>
                <a:sym typeface="SimHei"/>
              </a:rPr>
              <a:t>旋绕于</a:t>
            </a:r>
            <a:r>
              <a:rPr lang="en-US" sz="3600" dirty="0" err="1">
                <a:solidFill>
                  <a:srgbClr val="FF945E"/>
                </a:solidFill>
                <a:latin typeface="幼圆" panose="02010509060101010101" pitchFamily="49" charset="-122"/>
                <a:ea typeface="幼圆" panose="02010509060101010101" pitchFamily="49" charset="-122"/>
                <a:cs typeface="SimHei"/>
                <a:sym typeface="SimHei"/>
              </a:rPr>
              <a:t>吽</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ཧཱུ</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བདུད་རྩིའི་</a:t>
            </a:r>
            <a:r>
              <a:rPr lang="en-US" sz="3600" dirty="0" err="1">
                <a:solidFill>
                  <a:srgbClr val="FFFF99"/>
                </a:solidFill>
                <a:latin typeface="幼圆" panose="02010509060101010101" pitchFamily="49" charset="-122"/>
                <a:ea typeface="幼圆" panose="02010509060101010101" pitchFamily="49" charset="-122"/>
                <a:cs typeface="SimHei"/>
                <a:sym typeface="SimHei"/>
              </a:rPr>
              <a:t>རྒྱུན་བབ་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སྡིག་སྒྲིབ་</a:t>
            </a:r>
            <a:r>
              <a:rPr lang="en-US" sz="3600" dirty="0" err="1">
                <a:latin typeface="幼圆" panose="02010509060101010101" pitchFamily="49" charset="-122"/>
                <a:ea typeface="幼圆" panose="02010509060101010101" pitchFamily="49" charset="-122"/>
                <a:cs typeface="SimHei"/>
                <a:sym typeface="SimHei"/>
              </a:rPr>
              <a:t>དག་པར་གྱུར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德贼</a:t>
            </a:r>
            <a:r>
              <a:rPr lang="en-US" sz="3600" dirty="0" err="1">
                <a:solidFill>
                  <a:srgbClr val="FFFF99"/>
                </a:solidFill>
                <a:latin typeface="仿宋" panose="02010609060101010101" pitchFamily="49" charset="-122"/>
                <a:ea typeface="仿宋" panose="02010609060101010101" pitchFamily="49" charset="-122"/>
                <a:cs typeface="Arial"/>
                <a:sym typeface="Arial"/>
              </a:rPr>
              <a:t>金瓦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德折</a:t>
            </a:r>
            <a:r>
              <a:rPr lang="en-US" sz="3600" dirty="0" err="1">
                <a:solidFill>
                  <a:srgbClr val="FFFFFF"/>
                </a:solidFill>
                <a:latin typeface="仿宋" panose="02010609060101010101" pitchFamily="49" charset="-122"/>
                <a:ea typeface="仿宋" panose="02010609060101010101" pitchFamily="49" charset="-122"/>
                <a:cs typeface="Arial"/>
                <a:sym typeface="Arial"/>
              </a:rPr>
              <a:t>达巴解</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降下</a:t>
            </a:r>
            <a:r>
              <a:rPr lang="en-US" sz="3600" dirty="0" err="1">
                <a:solidFill>
                  <a:srgbClr val="ED5F43"/>
                </a:solidFill>
                <a:latin typeface="幼圆" panose="02010509060101010101" pitchFamily="49" charset="-122"/>
                <a:ea typeface="幼圆" panose="02010509060101010101" pitchFamily="49" charset="-122"/>
                <a:cs typeface="SimHei"/>
                <a:sym typeface="SimHei"/>
              </a:rPr>
              <a:t>甘露</a:t>
            </a:r>
            <a:r>
              <a:rPr lang="en-US" sz="3600" dirty="0" err="1">
                <a:latin typeface="幼圆" panose="02010509060101010101" pitchFamily="49" charset="-122"/>
                <a:ea typeface="幼圆" panose="02010509060101010101" pitchFamily="49" charset="-122"/>
                <a:cs typeface="SimHei"/>
                <a:sym typeface="SimHei"/>
              </a:rPr>
              <a:t>清净</a:t>
            </a:r>
            <a:r>
              <a:rPr lang="en-US" sz="3600" dirty="0" err="1">
                <a:solidFill>
                  <a:srgbClr val="FF945E"/>
                </a:solidFill>
                <a:latin typeface="幼圆" panose="02010509060101010101" pitchFamily="49" charset="-122"/>
                <a:ea typeface="幼圆" panose="02010509060101010101" pitchFamily="49" charset="-122"/>
                <a:cs typeface="SimHei"/>
                <a:sym typeface="SimHei"/>
              </a:rPr>
              <a:t>诸罪障</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04" name="Google Shape;204;p1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7"/>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12" name="Google Shape;212;p17"/>
          <p:cNvSpPr txBox="1">
            <a:spLocks noGrp="1"/>
          </p:cNvSpPr>
          <p:nvPr>
            <p:ph type="body" idx="1"/>
          </p:nvPr>
        </p:nvSpPr>
        <p:spPr>
          <a:xfrm>
            <a:off x="2438400" y="571500"/>
            <a:ext cx="15316200" cy="9525000"/>
          </a:xfrm>
          <a:prstGeom prst="rect">
            <a:avLst/>
          </a:prstGeom>
          <a:noFill/>
          <a:ln>
            <a:noFill/>
          </a:ln>
        </p:spPr>
        <p:txBody>
          <a:bodyPr spcFirstLastPara="1" wrap="square" lIns="0" tIns="0" rIns="0" bIns="0" anchor="t" anchorCtr="0">
            <a:noAutofit/>
          </a:bodyPr>
          <a:lstStyle/>
          <a:p>
            <a:pPr marL="595313" lvl="0" indent="-595313" algn="l" rtl="0">
              <a:lnSpc>
                <a:spcPct val="90000"/>
              </a:lnSpc>
              <a:spcBef>
                <a:spcPts val="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嗡</a:t>
            </a:r>
            <a:r>
              <a:rPr lang="en-US" sz="4000" dirty="0">
                <a:latin typeface="KaiTi"/>
                <a:ea typeface="KaiTi"/>
                <a:cs typeface="KaiTi"/>
                <a:sym typeface="KaiTi"/>
              </a:rPr>
              <a:t> </a:t>
            </a:r>
            <a:r>
              <a:rPr lang="en-US" sz="6000" dirty="0" err="1">
                <a:latin typeface="KaiTi"/>
                <a:ea typeface="KaiTi"/>
                <a:cs typeface="KaiTi"/>
                <a:sym typeface="KaiTi"/>
              </a:rPr>
              <a:t>ཨོཾ</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班匝萨多萨玛雅</a:t>
            </a:r>
            <a:r>
              <a:rPr lang="en-US" sz="4000" dirty="0">
                <a:latin typeface="KaiTi"/>
                <a:ea typeface="KaiTi"/>
                <a:cs typeface="KaiTi"/>
                <a:sym typeface="KaiTi"/>
              </a:rPr>
              <a:t> </a:t>
            </a:r>
            <a:r>
              <a:rPr lang="en-US" sz="6000" dirty="0" err="1">
                <a:latin typeface="KaiTi"/>
                <a:ea typeface="KaiTi"/>
                <a:cs typeface="KaiTi"/>
                <a:sym typeface="KaiTi"/>
              </a:rPr>
              <a:t>བཛྲ་ས་ཏཱ་ས་མ་ཡ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玛努巴拉雅</a:t>
            </a:r>
            <a:r>
              <a:rPr lang="en-US" sz="4000" dirty="0">
                <a:latin typeface="KaiTi"/>
                <a:ea typeface="KaiTi"/>
                <a:cs typeface="KaiTi"/>
                <a:sym typeface="KaiTi"/>
              </a:rPr>
              <a:t> </a:t>
            </a:r>
            <a:r>
              <a:rPr lang="en-US" sz="6000" dirty="0" err="1">
                <a:latin typeface="KaiTi"/>
                <a:ea typeface="KaiTi"/>
                <a:cs typeface="KaiTi"/>
                <a:sym typeface="KaiTi"/>
              </a:rPr>
              <a:t>མ་ནུ་པཱ་ལ་ཡ</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班匝萨多迪诺巴</a:t>
            </a:r>
            <a:r>
              <a:rPr lang="en-US" sz="4000" dirty="0">
                <a:latin typeface="KaiTi"/>
                <a:ea typeface="KaiTi"/>
                <a:cs typeface="KaiTi"/>
                <a:sym typeface="KaiTi"/>
              </a:rPr>
              <a:t> </a:t>
            </a:r>
            <a:r>
              <a:rPr lang="en-US" sz="6000" dirty="0" err="1">
                <a:latin typeface="KaiTi"/>
                <a:ea typeface="KaiTi"/>
                <a:cs typeface="KaiTi"/>
                <a:sym typeface="KaiTi"/>
              </a:rPr>
              <a:t>བཛྲ་ས་ཏྭ་ཏྭེ་ནོ་པ</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迪叉哲卓美巴瓦</a:t>
            </a:r>
            <a:r>
              <a:rPr lang="en-US" sz="4000" dirty="0">
                <a:latin typeface="KaiTi"/>
                <a:ea typeface="KaiTi"/>
                <a:cs typeface="KaiTi"/>
                <a:sym typeface="KaiTi"/>
              </a:rPr>
              <a:t> </a:t>
            </a:r>
            <a:r>
              <a:rPr lang="en-US" sz="6000" dirty="0" err="1">
                <a:latin typeface="KaiTi"/>
                <a:ea typeface="KaiTi"/>
                <a:cs typeface="KaiTi"/>
                <a:sym typeface="KaiTi"/>
              </a:rPr>
              <a:t>ཏི་ཥྛ་དྲྀ་ཌྷོ་མེ་བྷ་ཝ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色多喀友美巴瓦</a:t>
            </a:r>
            <a:r>
              <a:rPr lang="en-US" sz="4000" dirty="0">
                <a:latin typeface="KaiTi"/>
                <a:ea typeface="KaiTi"/>
                <a:cs typeface="KaiTi"/>
                <a:sym typeface="KaiTi"/>
              </a:rPr>
              <a:t> </a:t>
            </a:r>
            <a:r>
              <a:rPr lang="en-US" sz="6000" dirty="0" err="1">
                <a:latin typeface="KaiTi"/>
                <a:ea typeface="KaiTi"/>
                <a:cs typeface="KaiTi"/>
                <a:sym typeface="KaiTi"/>
              </a:rPr>
              <a:t>སུ་ཏོཥྱོ་མེ་བྷ་ཝ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色波喀友美巴瓦</a:t>
            </a:r>
            <a:r>
              <a:rPr lang="en-US" sz="4000" dirty="0">
                <a:latin typeface="KaiTi"/>
                <a:ea typeface="KaiTi"/>
                <a:cs typeface="KaiTi"/>
                <a:sym typeface="KaiTi"/>
              </a:rPr>
              <a:t> </a:t>
            </a:r>
            <a:r>
              <a:rPr lang="en-US" sz="6000" dirty="0" err="1">
                <a:latin typeface="KaiTi"/>
                <a:ea typeface="KaiTi"/>
                <a:cs typeface="KaiTi"/>
                <a:sym typeface="KaiTi"/>
              </a:rPr>
              <a:t>སུ་པོཥྱོ་མེ་བྷ་ཝ</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阿呢RA多美巴瓦</a:t>
            </a:r>
            <a:r>
              <a:rPr lang="en-US" sz="4000" dirty="0">
                <a:latin typeface="KaiTi"/>
                <a:ea typeface="KaiTi"/>
                <a:cs typeface="KaiTi"/>
                <a:sym typeface="KaiTi"/>
              </a:rPr>
              <a:t> </a:t>
            </a:r>
            <a:r>
              <a:rPr lang="en-US" sz="6000" dirty="0" err="1">
                <a:latin typeface="KaiTi"/>
                <a:ea typeface="KaiTi"/>
                <a:cs typeface="KaiTi"/>
                <a:sym typeface="KaiTi"/>
              </a:rPr>
              <a:t>ཨ་ནུ་རཀྟོ་མེ་བྷ་ཝ</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萨瓦色德玛美抓雅匝</a:t>
            </a:r>
            <a:r>
              <a:rPr lang="en-US" sz="4000" dirty="0">
                <a:latin typeface="KaiTi"/>
                <a:ea typeface="KaiTi"/>
                <a:cs typeface="KaiTi"/>
                <a:sym typeface="KaiTi"/>
              </a:rPr>
              <a:t> </a:t>
            </a:r>
            <a:r>
              <a:rPr lang="en-US" sz="6000" dirty="0" err="1">
                <a:latin typeface="KaiTi"/>
                <a:ea typeface="KaiTi"/>
                <a:cs typeface="KaiTi"/>
                <a:sym typeface="KaiTi"/>
              </a:rPr>
              <a:t>སརྦ་སིདྡྷིམྨེ་པྲ་ཡཙྪ</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萨瓦嘎玛色匝美</a:t>
            </a:r>
            <a:r>
              <a:rPr lang="en-US" sz="4000" dirty="0">
                <a:latin typeface="KaiTi"/>
                <a:ea typeface="KaiTi"/>
                <a:cs typeface="KaiTi"/>
                <a:sym typeface="KaiTi"/>
              </a:rPr>
              <a:t> </a:t>
            </a:r>
            <a:r>
              <a:rPr lang="en-US" sz="6000" dirty="0" err="1">
                <a:latin typeface="KaiTi"/>
                <a:ea typeface="KaiTi"/>
                <a:cs typeface="KaiTi"/>
                <a:sym typeface="KaiTi"/>
              </a:rPr>
              <a:t>སརྦ་ཀརྨ་སུ་ཙ་མེ</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则当希央格热</a:t>
            </a:r>
            <a:r>
              <a:rPr lang="en-US" sz="4000" dirty="0">
                <a:latin typeface="KaiTi"/>
                <a:ea typeface="KaiTi"/>
                <a:cs typeface="KaiTi"/>
                <a:sym typeface="KaiTi"/>
              </a:rPr>
              <a:t> </a:t>
            </a:r>
            <a:r>
              <a:rPr lang="en-US" sz="6000" dirty="0" err="1">
                <a:latin typeface="KaiTi"/>
                <a:ea typeface="KaiTi"/>
                <a:cs typeface="KaiTi"/>
                <a:sym typeface="KaiTi"/>
              </a:rPr>
              <a:t>ཙིཏྟཾ་ཤྲི་ཡཾ་ཀུ་རུ</a:t>
            </a:r>
            <a:r>
              <a:rPr lang="en-US" sz="4000" dirty="0">
                <a:latin typeface="KaiTi"/>
                <a:ea typeface="KaiTi"/>
                <a:cs typeface="KaiTi"/>
                <a:sym typeface="KaiTi"/>
              </a:rPr>
              <a:t> </a:t>
            </a:r>
            <a:r>
              <a:rPr lang="en-US" sz="3600" dirty="0">
                <a:solidFill>
                  <a:srgbClr val="FFFF33"/>
                </a:solidFill>
                <a:latin typeface="仿宋" panose="02010609060101010101" pitchFamily="49" charset="-122"/>
                <a:ea typeface="仿宋" panose="02010609060101010101" pitchFamily="49" charset="-122"/>
                <a:cs typeface="Arial"/>
                <a:sym typeface="Arial"/>
              </a:rPr>
              <a:t>吽</a:t>
            </a:r>
            <a:r>
              <a:rPr lang="en-US" sz="4000" dirty="0">
                <a:latin typeface="KaiTi"/>
                <a:ea typeface="KaiTi"/>
                <a:cs typeface="KaiTi"/>
                <a:sym typeface="KaiTi"/>
              </a:rPr>
              <a:t> </a:t>
            </a:r>
            <a:r>
              <a:rPr lang="en-US" sz="6000" dirty="0" err="1">
                <a:latin typeface="幼圆" panose="02010509060101010101" pitchFamily="49" charset="-122"/>
                <a:ea typeface="幼圆" panose="02010509060101010101" pitchFamily="49" charset="-122"/>
                <a:cs typeface="SimHei"/>
                <a:sym typeface="SimHei"/>
              </a:rPr>
              <a:t>ཧཱུ</a:t>
            </a:r>
            <a:r>
              <a:rPr lang="en-US" sz="6000" dirty="0">
                <a:latin typeface="幼圆" panose="02010509060101010101" pitchFamily="49" charset="-122"/>
                <a:ea typeface="幼圆" panose="02010509060101010101" pitchFamily="49" charset="-122"/>
                <a:cs typeface="SimHei"/>
                <a:sym typeface="SimHei"/>
              </a:rPr>
              <a:t>ྃ</a:t>
            </a:r>
            <a:r>
              <a:rPr lang="en-US" sz="6000" dirty="0">
                <a:latin typeface="KaiTi"/>
                <a:ea typeface="KaiTi"/>
                <a:cs typeface="KaiTi"/>
                <a:sym typeface="KaiTi"/>
              </a:rPr>
              <a:t>།</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哈哈哈哈</a:t>
            </a:r>
            <a:r>
              <a:rPr lang="en-US" sz="3600" dirty="0">
                <a:solidFill>
                  <a:srgbClr val="FFFF33"/>
                </a:solidFill>
                <a:latin typeface="仿宋" panose="02010609060101010101" pitchFamily="49" charset="-122"/>
                <a:ea typeface="仿宋" panose="02010609060101010101" pitchFamily="49" charset="-122"/>
                <a:cs typeface="Arial"/>
                <a:sym typeface="Arial"/>
              </a:rPr>
              <a:t> 吙</a:t>
            </a:r>
            <a:r>
              <a:rPr lang="en-US" sz="4000" dirty="0">
                <a:latin typeface="KaiTi"/>
                <a:ea typeface="KaiTi"/>
                <a:cs typeface="KaiTi"/>
                <a:sym typeface="KaiTi"/>
              </a:rPr>
              <a:t> </a:t>
            </a:r>
            <a:r>
              <a:rPr lang="en-US" sz="6000" dirty="0" err="1">
                <a:latin typeface="KaiTi"/>
                <a:ea typeface="KaiTi"/>
                <a:cs typeface="KaiTi"/>
                <a:sym typeface="KaiTi"/>
              </a:rPr>
              <a:t>ཧ་ཧ་ཧ་ཧ་ཧོཿ</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巴嘎万</a:t>
            </a:r>
            <a:r>
              <a:rPr lang="en-US" sz="4000" dirty="0">
                <a:latin typeface="KaiTi"/>
                <a:ea typeface="KaiTi"/>
                <a:cs typeface="KaiTi"/>
                <a:sym typeface="KaiTi"/>
              </a:rPr>
              <a:t> </a:t>
            </a:r>
            <a:r>
              <a:rPr lang="en-US" sz="6000" dirty="0" err="1">
                <a:latin typeface="KaiTi"/>
                <a:ea typeface="KaiTi"/>
                <a:cs typeface="KaiTi"/>
                <a:sym typeface="KaiTi"/>
              </a:rPr>
              <a:t>བྷ་ག་ཝཱན</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萨瓦达塔嘎达</a:t>
            </a:r>
            <a:r>
              <a:rPr lang="en-US" sz="4000" dirty="0">
                <a:latin typeface="KaiTi"/>
                <a:ea typeface="KaiTi"/>
                <a:cs typeface="KaiTi"/>
                <a:sym typeface="KaiTi"/>
              </a:rPr>
              <a:t> </a:t>
            </a:r>
            <a:r>
              <a:rPr lang="en-US" sz="6000" dirty="0" err="1">
                <a:latin typeface="KaiTi"/>
                <a:ea typeface="KaiTi"/>
                <a:cs typeface="KaiTi"/>
                <a:sym typeface="KaiTi"/>
              </a:rPr>
              <a:t>སརྦ་ཏ་ཐཱ་ག་ཏ</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班匝玛美门匝</a:t>
            </a:r>
            <a:r>
              <a:rPr lang="en-US" sz="4000" dirty="0">
                <a:latin typeface="KaiTi"/>
                <a:ea typeface="KaiTi"/>
                <a:cs typeface="KaiTi"/>
                <a:sym typeface="KaiTi"/>
              </a:rPr>
              <a:t> </a:t>
            </a:r>
            <a:r>
              <a:rPr lang="en-US" sz="6000" dirty="0" err="1">
                <a:latin typeface="KaiTi"/>
                <a:ea typeface="KaiTi"/>
                <a:cs typeface="KaiTi"/>
                <a:sym typeface="KaiTi"/>
              </a:rPr>
              <a:t>བཛྲ་མ་མེ་མུཉྩ</a:t>
            </a:r>
            <a:r>
              <a:rPr lang="en-US" sz="6000" dirty="0">
                <a:latin typeface="KaiTi"/>
                <a:ea typeface="KaiTi"/>
                <a:cs typeface="KaiTi"/>
                <a:sym typeface="KaiTi"/>
              </a:rPr>
              <a:t>།</a:t>
            </a:r>
            <a:r>
              <a:rPr lang="en-US" sz="4000" dirty="0">
                <a:latin typeface="KaiTi"/>
                <a:ea typeface="KaiTi"/>
                <a:cs typeface="KaiTi"/>
                <a:sym typeface="KaiTi"/>
              </a:rPr>
              <a:t> </a:t>
            </a:r>
            <a:endParaRPr dirty="0"/>
          </a:p>
          <a:p>
            <a:pPr marL="595313" lvl="0" indent="-595313" algn="l" rtl="0">
              <a:lnSpc>
                <a:spcPct val="90000"/>
              </a:lnSpc>
              <a:spcBef>
                <a:spcPts val="120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班匝巴瓦</a:t>
            </a:r>
            <a:r>
              <a:rPr lang="en-US" sz="4000" dirty="0">
                <a:latin typeface="KaiTi"/>
                <a:ea typeface="KaiTi"/>
                <a:cs typeface="KaiTi"/>
                <a:sym typeface="KaiTi"/>
              </a:rPr>
              <a:t> </a:t>
            </a:r>
            <a:r>
              <a:rPr lang="en-US" sz="6000" dirty="0" err="1">
                <a:latin typeface="KaiTi"/>
                <a:ea typeface="KaiTi"/>
                <a:cs typeface="KaiTi"/>
                <a:sym typeface="KaiTi"/>
              </a:rPr>
              <a:t>བཛྲི་བྷ་ཝ</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玛哈萨玛雅</a:t>
            </a:r>
            <a:r>
              <a:rPr lang="en-US" sz="4000" dirty="0">
                <a:latin typeface="KaiTi"/>
                <a:ea typeface="KaiTi"/>
                <a:cs typeface="KaiTi"/>
                <a:sym typeface="KaiTi"/>
              </a:rPr>
              <a:t> </a:t>
            </a:r>
            <a:r>
              <a:rPr lang="en-US" sz="6000" dirty="0" err="1">
                <a:latin typeface="KaiTi"/>
                <a:ea typeface="KaiTi"/>
                <a:cs typeface="KaiTi"/>
                <a:sym typeface="KaiTi"/>
              </a:rPr>
              <a:t>མ་ཧཱ་ས་མ་ཡ</a:t>
            </a:r>
            <a:r>
              <a:rPr lang="en-US" sz="6000" dirty="0">
                <a:latin typeface="KaiTi"/>
                <a:ea typeface="KaiTi"/>
                <a:cs typeface="KaiTi"/>
                <a:sym typeface="KaiTi"/>
              </a:rPr>
              <a:t>་</a:t>
            </a:r>
            <a:r>
              <a:rPr lang="en-US" sz="4000" dirty="0">
                <a:latin typeface="KaiTi"/>
                <a:ea typeface="KaiTi"/>
                <a:cs typeface="KaiTi"/>
                <a:sym typeface="KaiTi"/>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萨多阿</a:t>
            </a:r>
            <a:r>
              <a:rPr lang="en-US" sz="4000" dirty="0">
                <a:latin typeface="KaiTi"/>
                <a:ea typeface="KaiTi"/>
                <a:cs typeface="KaiTi"/>
                <a:sym typeface="KaiTi"/>
              </a:rPr>
              <a:t> </a:t>
            </a:r>
            <a:r>
              <a:rPr lang="en-US" sz="6000" dirty="0" err="1">
                <a:latin typeface="KaiTi"/>
                <a:ea typeface="KaiTi"/>
                <a:cs typeface="KaiTi"/>
                <a:sym typeface="KaiTi"/>
              </a:rPr>
              <a:t>ས་ཏྭ་ཨཱཿ</a:t>
            </a:r>
            <a:endParaRPr sz="6000" dirty="0">
              <a:latin typeface="KaiTi"/>
              <a:ea typeface="KaiTi"/>
              <a:cs typeface="KaiTi"/>
              <a:sym typeface="KaiTi"/>
            </a:endParaRPr>
          </a:p>
        </p:txBody>
      </p:sp>
      <p:sp>
        <p:nvSpPr>
          <p:cNvPr id="213" name="Google Shape;213;p1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8"/>
          <p:cNvSpPr txBox="1">
            <a:spLocks noGrp="1"/>
          </p:cNvSpPr>
          <p:nvPr>
            <p:ph type="title"/>
          </p:nvPr>
        </p:nvSpPr>
        <p:spPr>
          <a:xfrm rot="5400000">
            <a:off x="-4111957" y="4378656"/>
            <a:ext cx="9786013"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21" name="Google Shape;221;p18"/>
          <p:cNvSpPr txBox="1">
            <a:spLocks noGrp="1"/>
          </p:cNvSpPr>
          <p:nvPr>
            <p:ph type="body" idx="1"/>
          </p:nvPr>
        </p:nvSpPr>
        <p:spPr>
          <a:xfrm>
            <a:off x="3276600" y="6477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མགོན་པོ་</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བདག་ནི་</a:t>
            </a:r>
            <a:r>
              <a:rPr lang="en-US" sz="3600" dirty="0" err="1">
                <a:solidFill>
                  <a:srgbClr val="FF945E"/>
                </a:solidFill>
                <a:latin typeface="幼圆" panose="02010509060101010101" pitchFamily="49" charset="-122"/>
                <a:ea typeface="幼圆" panose="02010509060101010101" pitchFamily="49" charset="-122"/>
                <a:cs typeface="SimHei"/>
                <a:sym typeface="SimHei"/>
              </a:rPr>
              <a:t>མི་ཤེས་</a:t>
            </a:r>
            <a:r>
              <a:rPr lang="en-US" sz="3600" dirty="0" err="1">
                <a:latin typeface="幼圆" panose="02010509060101010101" pitchFamily="49" charset="-122"/>
                <a:ea typeface="幼圆" panose="02010509060101010101" pitchFamily="49" charset="-122"/>
                <a:cs typeface="SimHei"/>
                <a:sym typeface="SimHei"/>
              </a:rPr>
              <a:t>རྨོངས་པ་ཡིས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滚波！</a:t>
            </a:r>
            <a:r>
              <a:rPr lang="en-US" sz="3600" dirty="0" err="1">
                <a:solidFill>
                  <a:srgbClr val="FFFF99"/>
                </a:solidFill>
                <a:latin typeface="仿宋" panose="02010609060101010101" pitchFamily="49" charset="-122"/>
                <a:ea typeface="仿宋" panose="02010609060101010101" pitchFamily="49" charset="-122"/>
                <a:cs typeface="Arial"/>
                <a:sym typeface="Arial"/>
              </a:rPr>
              <a:t>达讷</a:t>
            </a:r>
            <a:r>
              <a:rPr lang="en-US" sz="3600" dirty="0" err="1">
                <a:solidFill>
                  <a:srgbClr val="FF945E"/>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蒙巴噫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怙主！</a:t>
            </a:r>
            <a:r>
              <a:rPr lang="en-US" sz="3600" dirty="0" err="1">
                <a:solidFill>
                  <a:srgbClr val="FFFF99"/>
                </a:solidFill>
                <a:latin typeface="幼圆" panose="02010509060101010101" pitchFamily="49" charset="-122"/>
                <a:ea typeface="幼圆" panose="02010509060101010101" pitchFamily="49" charset="-122"/>
                <a:cs typeface="SimHei"/>
                <a:sym typeface="SimHei"/>
              </a:rPr>
              <a:t>我以</a:t>
            </a:r>
            <a:r>
              <a:rPr lang="en-US" sz="3600" dirty="0" err="1">
                <a:latin typeface="幼圆" panose="02010509060101010101" pitchFamily="49" charset="-122"/>
                <a:ea typeface="幼圆" panose="02010509060101010101" pitchFamily="49" charset="-122"/>
                <a:cs typeface="SimHei"/>
                <a:sym typeface="SimHei"/>
              </a:rPr>
              <a:t>愚昧</a:t>
            </a:r>
            <a:r>
              <a:rPr lang="en-US" sz="3600" dirty="0" err="1">
                <a:solidFill>
                  <a:srgbClr val="FF945E"/>
                </a:solidFill>
                <a:latin typeface="幼圆" panose="02010509060101010101" pitchFamily="49" charset="-122"/>
                <a:ea typeface="幼圆" panose="02010509060101010101" pitchFamily="49" charset="-122"/>
                <a:cs typeface="SimHei"/>
                <a:sym typeface="SimHei"/>
              </a:rPr>
              <a:t>无知故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ལས་ནི་</a:t>
            </a:r>
            <a:r>
              <a:rPr lang="en-US" sz="3600" dirty="0" err="1">
                <a:solidFill>
                  <a:srgbClr val="FF945E"/>
                </a:solidFill>
                <a:latin typeface="幼圆" panose="02010509060101010101" pitchFamily="49" charset="-122"/>
                <a:ea typeface="幼圆" panose="02010509060101010101" pitchFamily="49" charset="-122"/>
                <a:cs typeface="SimHei"/>
                <a:sym typeface="SimHei"/>
              </a:rPr>
              <a:t>འགལ་ཞིང་ཉམས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雷讷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嘎央年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于</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a:t>
            </a:r>
            <a:r>
              <a:rPr lang="en-US" sz="3600" dirty="0" err="1">
                <a:solidFill>
                  <a:srgbClr val="FF945E"/>
                </a:solidFill>
                <a:latin typeface="幼圆" panose="02010509060101010101" pitchFamily="49" charset="-122"/>
                <a:ea typeface="幼圆" panose="02010509060101010101" pitchFamily="49" charset="-122"/>
                <a:cs typeface="SimHei"/>
                <a:sym typeface="SimHei"/>
              </a:rPr>
              <a:t>有缺犯</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མགོན་པོས་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སྐྱབས་མཛོད་ཅིག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滚布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嘉凑皆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怙主</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祈救护</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གཙོ་བོ་</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a:t>
            </a:r>
            <a:r>
              <a:rPr lang="en-US" sz="3600" dirty="0" err="1">
                <a:latin typeface="幼圆" panose="02010509060101010101" pitchFamily="49" charset="-122"/>
                <a:ea typeface="幼圆" panose="02010509060101010101" pitchFamily="49" charset="-122"/>
                <a:cs typeface="SimHei"/>
                <a:sym typeface="SimHei"/>
              </a:rPr>
              <a:t>འཛིན་པ་སྟེ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左握</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怎巴得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亦即</a:t>
            </a:r>
            <a:r>
              <a:rPr lang="en-US" sz="3600" dirty="0" err="1">
                <a:solidFill>
                  <a:srgbClr val="ED5F43"/>
                </a:solidFill>
                <a:latin typeface="幼圆" panose="02010509060101010101" pitchFamily="49" charset="-122"/>
                <a:ea typeface="幼圆" panose="02010509060101010101" pitchFamily="49" charset="-122"/>
                <a:cs typeface="SimHei"/>
                <a:sym typeface="SimHei"/>
              </a:rPr>
              <a:t>主尊</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a:t>
            </a:r>
            <a:r>
              <a:rPr lang="en-US" sz="3600" dirty="0" err="1">
                <a:latin typeface="幼圆" panose="02010509060101010101" pitchFamily="49" charset="-122"/>
                <a:ea typeface="幼圆" panose="02010509060101010101" pitchFamily="49" charset="-122"/>
                <a:cs typeface="SimHei"/>
                <a:sym typeface="SimHei"/>
              </a:rPr>
              <a:t>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ཐུགས་རྗེ་ཆེན་པོའི་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བདག་ཉིད་ཅན</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特吉钦布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达涅剑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ED5F43"/>
                </a:solidFill>
                <a:latin typeface="幼圆" panose="02010509060101010101" pitchFamily="49" charset="-122"/>
                <a:ea typeface="幼圆" panose="02010509060101010101" pitchFamily="49" charset="-122"/>
                <a:cs typeface="SimHei"/>
                <a:sym typeface="SimHei"/>
              </a:rPr>
              <a:t>大悲</a:t>
            </a:r>
            <a:r>
              <a:rPr lang="en-US" sz="3600" dirty="0" err="1">
                <a:solidFill>
                  <a:srgbClr val="FFFF99"/>
                </a:solidFill>
                <a:latin typeface="幼圆" panose="02010509060101010101" pitchFamily="49" charset="-122"/>
                <a:ea typeface="幼圆" panose="02010509060101010101" pitchFamily="49" charset="-122"/>
                <a:cs typeface="SimHei"/>
                <a:sym typeface="SimHei"/>
              </a:rPr>
              <a:t>体性者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གཙོ་ལ་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latin typeface="幼圆" panose="02010509060101010101" pitchFamily="49" charset="-122"/>
                <a:ea typeface="幼圆" panose="02010509060101010101" pitchFamily="49" charset="-122"/>
                <a:cs typeface="SimHei"/>
                <a:sym typeface="SimHei"/>
              </a:rPr>
              <a:t>སྐྱབས་མཆི</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桌卫</a:t>
            </a:r>
            <a:r>
              <a:rPr lang="en-US" sz="3600" dirty="0" err="1">
                <a:solidFill>
                  <a:srgbClr val="FFFF99"/>
                </a:solidFill>
                <a:latin typeface="仿宋" panose="02010609060101010101" pitchFamily="49" charset="-122"/>
                <a:ea typeface="仿宋" panose="02010609060101010101" pitchFamily="49" charset="-122"/>
                <a:cs typeface="Arial"/>
                <a:sym typeface="Arial"/>
              </a:rPr>
              <a:t>左拉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FFFFFF"/>
                </a:solidFill>
                <a:latin typeface="仿宋" panose="02010609060101010101" pitchFamily="49" charset="-122"/>
                <a:ea typeface="仿宋" panose="02010609060101010101" pitchFamily="49" charset="-122"/>
                <a:cs typeface="Arial"/>
                <a:sym typeface="Arial"/>
              </a:rPr>
              <a:t>嘉切</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主尊</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latin typeface="幼圆" panose="02010509060101010101" pitchFamily="49" charset="-122"/>
                <a:ea typeface="幼圆" panose="02010509060101010101" pitchFamily="49" charset="-122"/>
                <a:cs typeface="SimHei"/>
                <a:sym typeface="SimHei"/>
              </a:rPr>
              <a:t>皈依</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22" name="Google Shape;222;p1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rot="5400000">
            <a:off x="-4019550" y="4286250"/>
            <a:ext cx="96012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30" name="Google Shape;230;p19"/>
          <p:cNvSpPr txBox="1">
            <a:spLocks noGrp="1"/>
          </p:cNvSpPr>
          <p:nvPr>
            <p:ph type="body" idx="1"/>
          </p:nvPr>
        </p:nvSpPr>
        <p:spPr>
          <a:xfrm>
            <a:off x="1905000" y="952500"/>
            <a:ext cx="159258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བདག་དང་སེམས་ཅན་ཐམས་ཅད་ཀྱི་སྐུ་གསུང་ཐུགས་རྩ་བ་དང་ཡན་ལག་གི་དམ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达当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森剑唐加杰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格颂特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匝瓦当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烟拉各</a:t>
            </a:r>
            <a:r>
              <a:rPr lang="en-US" sz="3600" dirty="0">
                <a:solidFill>
                  <a:srgbClr val="FFFF33"/>
                </a:solidFill>
                <a:latin typeface="仿宋" panose="02010609060101010101" pitchFamily="49" charset="-122"/>
                <a:ea typeface="仿宋" panose="02010609060101010101" pitchFamily="49" charset="-122"/>
                <a:cs typeface="Arial"/>
                <a:sym typeface="Arial"/>
              </a:rPr>
              <a:t> 丹</a:t>
            </a:r>
            <a:r>
              <a:rPr lang="en-US" sz="3600" dirty="0">
                <a:latin typeface="幼圆" panose="02010509060101010101" pitchFamily="49" charset="-122"/>
                <a:ea typeface="幼圆" panose="02010509060101010101" pitchFamily="49" charset="-122"/>
                <a:cs typeface="SimHei"/>
                <a:sym typeface="SimHei"/>
              </a:rPr>
              <a:t>    </a:t>
            </a:r>
            <a:r>
              <a:rPr lang="en-US" sz="2800" dirty="0" err="1">
                <a:solidFill>
                  <a:srgbClr val="FFFFFF"/>
                </a:solidFill>
                <a:latin typeface="幼圆" panose="02010509060101010101" pitchFamily="49" charset="-122"/>
                <a:ea typeface="幼圆" panose="02010509060101010101" pitchFamily="49" charset="-122"/>
                <a:cs typeface="SimHei"/>
                <a:sym typeface="SimHei"/>
              </a:rPr>
              <a:t>我与一切有情，身语意失坏之根本</a:t>
            </a:r>
            <a:r>
              <a:rPr lang="en-US" sz="2800" dirty="0" err="1">
                <a:latin typeface="幼圆" panose="02010509060101010101" pitchFamily="49" charset="-122"/>
                <a:ea typeface="幼圆" panose="02010509060101010101" pitchFamily="49" charset="-122"/>
                <a:cs typeface="SimHei"/>
                <a:sym typeface="SimHei"/>
              </a:rPr>
              <a:t>支分</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ཚིག།ཉམས་པ་ཐམས་ཅད་མཐོལ་ལོ་བཤགས་སོ་སྡིག་སྒྲིབ་ཉེས་ལྟུང་དྲི་མའི</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策 </a:t>
            </a:r>
            <a:r>
              <a:rPr lang="en-US" sz="3600" dirty="0" err="1">
                <a:solidFill>
                  <a:srgbClr val="FFFF33"/>
                </a:solidFill>
                <a:latin typeface="仿宋" panose="02010609060101010101" pitchFamily="49" charset="-122"/>
                <a:ea typeface="仿宋" panose="02010609060101010101" pitchFamily="49" charset="-122"/>
                <a:cs typeface="Arial"/>
                <a:sym typeface="Arial"/>
              </a:rPr>
              <a:t>年巴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透漏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夏所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德者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昵冬</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哲咪</a:t>
            </a:r>
            <a:r>
              <a:rPr lang="en-US" sz="3600" dirty="0">
                <a:latin typeface="幼圆" panose="02010509060101010101" pitchFamily="49" charset="-122"/>
                <a:ea typeface="幼圆" panose="02010509060101010101" pitchFamily="49" charset="-122"/>
                <a:cs typeface="SimHei"/>
                <a:sym typeface="SimHei"/>
              </a:rPr>
              <a:t>　    </a:t>
            </a:r>
            <a:r>
              <a:rPr lang="en-US" sz="2800" dirty="0" err="1">
                <a:latin typeface="幼圆" panose="02010509060101010101" pitchFamily="49" charset="-122"/>
                <a:ea typeface="幼圆" panose="02010509060101010101" pitchFamily="49" charset="-122"/>
                <a:cs typeface="SimHei"/>
                <a:sym typeface="SimHei"/>
              </a:rPr>
              <a:t>誓言，悉皆</a:t>
            </a:r>
            <a:r>
              <a:rPr lang="en-US" sz="2800" dirty="0" err="1">
                <a:solidFill>
                  <a:srgbClr val="FFFFFF"/>
                </a:solidFill>
                <a:latin typeface="幼圆" panose="02010509060101010101" pitchFamily="49" charset="-122"/>
                <a:ea typeface="幼圆" panose="02010509060101010101" pitchFamily="49" charset="-122"/>
                <a:cs typeface="SimHei"/>
                <a:sym typeface="SimHei"/>
              </a:rPr>
              <a:t>发露忏</a:t>
            </a:r>
            <a:r>
              <a:rPr lang="en-US" sz="2800" dirty="0" err="1">
                <a:latin typeface="幼圆" panose="02010509060101010101" pitchFamily="49" charset="-122"/>
                <a:ea typeface="幼圆" panose="02010509060101010101" pitchFamily="49" charset="-122"/>
                <a:cs typeface="SimHei"/>
                <a:sym typeface="SimHei"/>
              </a:rPr>
              <a:t>悔业障、罪堕、种种</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ཚོགས་ཐམས་ཅད་བྱང་ཞིང་དག་པར་མཛད་དུ་གསོལ་ཞེས་གསོལ་བ་བཏབ་པས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措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香样达巴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匝德所</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所瓦达杯</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垢染，悉为清净而作祈祷。如是祈祷后</a:t>
            </a:r>
            <a:endParaRPr dirty="0"/>
          </a:p>
          <a:p>
            <a:pPr marL="0" lvl="0" indent="0" algn="l" rtl="0">
              <a:lnSpc>
                <a:spcPct val="90000"/>
              </a:lnSpc>
              <a:spcBef>
                <a:spcPts val="720"/>
              </a:spcBef>
              <a:spcAft>
                <a:spcPts val="0"/>
              </a:spcAft>
              <a:buClr>
                <a:schemeClr val="lt1"/>
              </a:buClr>
              <a:buSzPts val="3600"/>
              <a:buFont typeface="SimHei"/>
              <a:buNone/>
            </a:pPr>
            <a:r>
              <a:rPr lang="en-US" sz="3600" dirty="0">
                <a:latin typeface="幼圆" panose="02010509060101010101" pitchFamily="49" charset="-122"/>
                <a:ea typeface="幼圆" panose="02010509060101010101" pitchFamily="49" charset="-122"/>
                <a:cs typeface="SimHei"/>
                <a:sym typeface="SimHei"/>
              </a:rPr>
              <a:t>རྡོ་རྗེ་སེམས་དཔའི་ཞལ་ནས་རིགས་ཀྱི་བུ་ཁྱོད་ཀྱི་དམ་ཚིག་ཉམས་ཆགས་ཐམས་</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多吉森慧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压内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热结窝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雀结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达策年恰</a:t>
            </a:r>
            <a:r>
              <a:rPr lang="en-US" sz="3600" dirty="0">
                <a:solidFill>
                  <a:srgbClr val="FFFF33"/>
                </a:solidFill>
                <a:latin typeface="仿宋" panose="02010609060101010101" pitchFamily="49" charset="-122"/>
                <a:ea typeface="仿宋" panose="02010609060101010101" pitchFamily="49" charset="-122"/>
                <a:cs typeface="Arial"/>
                <a:sym typeface="Arial"/>
              </a:rPr>
              <a:t> 坛 </a:t>
            </a:r>
            <a:r>
              <a:rPr lang="en-US" sz="2800" dirty="0" err="1">
                <a:latin typeface="幼圆" panose="02010509060101010101" pitchFamily="49" charset="-122"/>
                <a:ea typeface="幼圆" panose="02010509060101010101" pitchFamily="49" charset="-122"/>
                <a:cs typeface="SimHei"/>
                <a:sym typeface="SimHei"/>
              </a:rPr>
              <a:t>金刚萨埵亲谕</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善男子，汝失坏之一切誓言</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ཅད་དག་པ་ཡིན་ནོ་ཞེས་གནང་བ་བྱིན་ནས་རང་ལ་ཐིམ་པས་རང་དང་སེམས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加 </a:t>
            </a:r>
            <a:r>
              <a:rPr lang="en-US" sz="3600" dirty="0" err="1">
                <a:solidFill>
                  <a:srgbClr val="FFFF33"/>
                </a:solidFill>
                <a:latin typeface="仿宋" panose="02010609060101010101" pitchFamily="49" charset="-122"/>
                <a:ea typeface="仿宋" panose="02010609060101010101" pitchFamily="49" charset="-122"/>
                <a:cs typeface="Arial"/>
                <a:sym typeface="Arial"/>
              </a:rPr>
              <a:t>达巴印耨</a:t>
            </a:r>
            <a:r>
              <a:rPr lang="en-US" sz="3600" dirty="0">
                <a:solidFill>
                  <a:srgbClr val="FFFF33"/>
                </a:solidFill>
                <a:latin typeface="仿宋" panose="02010609060101010101" pitchFamily="49" charset="-122"/>
                <a:ea typeface="仿宋" panose="02010609060101010101" pitchFamily="49" charset="-122"/>
                <a:cs typeface="Arial"/>
                <a:sym typeface="Arial"/>
              </a:rPr>
              <a:t> 噫 </a:t>
            </a:r>
            <a:r>
              <a:rPr lang="en-US" sz="3600" dirty="0" err="1">
                <a:solidFill>
                  <a:srgbClr val="FFFF33"/>
                </a:solidFill>
                <a:latin typeface="仿宋" panose="02010609060101010101" pitchFamily="49" charset="-122"/>
                <a:ea typeface="仿宋" panose="02010609060101010101" pitchFamily="49" charset="-122"/>
                <a:cs typeface="Arial"/>
                <a:sym typeface="Arial"/>
              </a:rPr>
              <a:t>囊瓦欣内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让拉特贝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让当森</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皆已清净</a:t>
            </a:r>
            <a:r>
              <a:rPr lang="en-US" sz="2800" dirty="0">
                <a:latin typeface="幼圆" panose="02010509060101010101" pitchFamily="49" charset="-122"/>
                <a:ea typeface="幼圆" panose="02010509060101010101" pitchFamily="49" charset="-122"/>
                <a:cs typeface="SimHei"/>
                <a:sym typeface="SimHei"/>
              </a:rPr>
              <a:t>。”</a:t>
            </a:r>
            <a:r>
              <a:rPr lang="en-US" sz="2800" dirty="0" err="1">
                <a:latin typeface="幼圆" panose="02010509060101010101" pitchFamily="49" charset="-122"/>
                <a:ea typeface="幼圆" panose="02010509060101010101" pitchFamily="49" charset="-122"/>
                <a:cs typeface="SimHei"/>
                <a:sym typeface="SimHei"/>
              </a:rPr>
              <a:t>说后融入自身，观想自己</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ཅན་ཐམས་ཅད་རྡོ་རྗེ་སེམས་དཔའི་སྐུར་གྱུར་པར་བསམས་ལ</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ཡིག་དྲུག་བཟླ</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a:solidFill>
                  <a:srgbClr val="FFFF33"/>
                </a:solidFill>
                <a:latin typeface="仿宋" panose="02010609060101010101" pitchFamily="49" charset="-122"/>
                <a:ea typeface="仿宋" panose="02010609060101010101" pitchFamily="49" charset="-122"/>
                <a:cs typeface="Arial"/>
                <a:sym typeface="Arial"/>
              </a:rPr>
              <a:t>剑 </a:t>
            </a:r>
            <a:r>
              <a:rPr lang="en-US" sz="3600" dirty="0" err="1">
                <a:solidFill>
                  <a:srgbClr val="FFFF33"/>
                </a:solidFill>
                <a:latin typeface="仿宋" panose="02010609060101010101" pitchFamily="49" charset="-122"/>
                <a:ea typeface="仿宋" panose="02010609060101010101" pitchFamily="49" charset="-122"/>
                <a:cs typeface="Arial"/>
                <a:sym typeface="Arial"/>
              </a:rPr>
              <a:t>坛加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多吉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森慧格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杰巴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萨拉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耶折达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2800" dirty="0" err="1">
                <a:latin typeface="幼圆" panose="02010509060101010101" pitchFamily="49" charset="-122"/>
                <a:ea typeface="幼圆" panose="02010509060101010101" pitchFamily="49" charset="-122"/>
                <a:cs typeface="SimHei"/>
                <a:sym typeface="SimHei"/>
              </a:rPr>
              <a:t>与一切有情皆成金刚萨埵身，并诵六字心咒</a:t>
            </a:r>
            <a:r>
              <a:rPr lang="en-US" sz="2800" dirty="0">
                <a:latin typeface="幼圆" panose="02010509060101010101" pitchFamily="49" charset="-122"/>
                <a:ea typeface="幼圆" panose="02010509060101010101" pitchFamily="49" charset="-122"/>
                <a:cs typeface="SimHei"/>
                <a:sym typeface="SimHei"/>
              </a:rPr>
              <a:t> </a:t>
            </a:r>
            <a:endParaRPr dirty="0"/>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མཐར</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ཨོཾ་བཛྲ་ས་ཏྭ་ཧཱུ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2800"/>
              <a:buFont typeface="SimHei"/>
              <a:buNone/>
            </a:pPr>
            <a:r>
              <a:rPr lang="en-US" sz="2800" dirty="0">
                <a:latin typeface="幼圆" panose="02010509060101010101" pitchFamily="49" charset="-122"/>
                <a:ea typeface="幼圆" panose="02010509060101010101" pitchFamily="49" charset="-122"/>
                <a:cs typeface="SimHei"/>
                <a:sym typeface="SimHei"/>
              </a:rPr>
              <a:t>咒： </a:t>
            </a:r>
            <a:r>
              <a:rPr lang="en-US" sz="3600" dirty="0" err="1">
                <a:solidFill>
                  <a:srgbClr val="FFFF33"/>
                </a:solidFill>
                <a:latin typeface="仿宋" panose="02010609060101010101" pitchFamily="49" charset="-122"/>
                <a:ea typeface="仿宋" panose="02010609060101010101" pitchFamily="49" charset="-122"/>
                <a:cs typeface="Arial"/>
                <a:sym typeface="Arial"/>
              </a:rPr>
              <a:t>嗡班匝尔萨埵吽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31" name="Google Shape;231;p1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2"/>
          <p:cNvPicPr preferRelativeResize="0"/>
          <p:nvPr/>
        </p:nvPicPr>
        <p:blipFill rotWithShape="1">
          <a:blip r:embed="rId3">
            <a:alphaModFix/>
          </a:blip>
          <a:srcRect/>
          <a:stretch/>
        </p:blipFill>
        <p:spPr>
          <a:xfrm>
            <a:off x="2971800" y="6591300"/>
            <a:ext cx="11487337" cy="10287000"/>
          </a:xfrm>
          <a:prstGeom prst="rect">
            <a:avLst/>
          </a:prstGeom>
          <a:noFill/>
          <a:ln>
            <a:noFill/>
          </a:ln>
        </p:spPr>
      </p:pic>
      <p:sp>
        <p:nvSpPr>
          <p:cNvPr id="78" name="Google Shape;78;p2"/>
          <p:cNvSpPr/>
          <p:nvPr/>
        </p:nvSpPr>
        <p:spPr>
          <a:xfrm>
            <a:off x="5066122" y="7569888"/>
            <a:ext cx="7811678" cy="2143453"/>
          </a:xfrm>
          <a:prstGeom prst="ellipse">
            <a:avLst/>
          </a:prstGeom>
          <a:solidFill>
            <a:schemeClr val="lt1"/>
          </a:solidFill>
          <a:ln>
            <a:noFill/>
          </a:ln>
          <a:effectLst>
            <a:outerShdw blurRad="63500" dist="38100" dir="5400000" rotWithShape="0">
              <a:srgbClr val="000000">
                <a:alpha val="4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300" b="0" i="0" u="none" strike="noStrike" cap="none">
              <a:solidFill>
                <a:srgbClr val="FFFFFF"/>
              </a:solidFill>
              <a:latin typeface="Quattrocento Sans"/>
              <a:ea typeface="Quattrocento Sans"/>
              <a:cs typeface="Quattrocento Sans"/>
              <a:sym typeface="Quattrocento Sans"/>
            </a:endParaRPr>
          </a:p>
        </p:txBody>
      </p:sp>
      <p:sp>
        <p:nvSpPr>
          <p:cNvPr id="79" name="Google Shape;79;p2"/>
          <p:cNvSpPr txBox="1">
            <a:spLocks noGrp="1"/>
          </p:cNvSpPr>
          <p:nvPr>
            <p:ph type="sldNum" idx="12"/>
          </p:nvPr>
        </p:nvSpPr>
        <p:spPr>
          <a:xfrm>
            <a:off x="10020300" y="12085066"/>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pic>
        <p:nvPicPr>
          <p:cNvPr id="80" name="Google Shape;80;p2"/>
          <p:cNvPicPr preferRelativeResize="0"/>
          <p:nvPr/>
        </p:nvPicPr>
        <p:blipFill rotWithShape="1">
          <a:blip r:embed="rId4">
            <a:alphaModFix/>
          </a:blip>
          <a:srcRect/>
          <a:stretch/>
        </p:blipFill>
        <p:spPr>
          <a:xfrm>
            <a:off x="4944678" y="26088"/>
            <a:ext cx="7749520" cy="9392615"/>
          </a:xfrm>
          <a:prstGeom prst="rect">
            <a:avLst/>
          </a:prstGeom>
          <a:noFill/>
          <a:ln>
            <a:noFill/>
          </a:ln>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0"/>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fontScale="90000"/>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修诵金刚萨埵</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39" name="Google Shape;239;p20"/>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འདི་ཡིས་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མྱུར་དུ་</a:t>
            </a:r>
            <a:r>
              <a:rPr lang="en-US" sz="3600" dirty="0" err="1">
                <a:latin typeface="幼圆" panose="02010509060101010101" pitchFamily="49" charset="-122"/>
                <a:ea typeface="幼圆" panose="02010509060101010101" pitchFamily="49" charset="-122"/>
                <a:cs typeface="SimHei"/>
                <a:sym typeface="SimHei"/>
              </a:rPr>
              <a:t>བདག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给瓦</a:t>
            </a:r>
            <a:r>
              <a:rPr lang="en-US" sz="3600" dirty="0" err="1">
                <a:solidFill>
                  <a:srgbClr val="FFFF99"/>
                </a:solidFill>
                <a:latin typeface="仿宋" panose="02010609060101010101" pitchFamily="49" charset="-122"/>
                <a:ea typeface="仿宋" panose="02010609060101010101" pitchFamily="49" charset="-122"/>
                <a:cs typeface="Arial"/>
                <a:sym typeface="Arial"/>
              </a:rPr>
              <a:t>德噫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涅德</a:t>
            </a:r>
            <a:r>
              <a:rPr lang="en-US" sz="3600" dirty="0" err="1">
                <a:solidFill>
                  <a:srgbClr val="FFFFFF"/>
                </a:solidFill>
                <a:latin typeface="仿宋" panose="02010609060101010101" pitchFamily="49" charset="-122"/>
                <a:ea typeface="仿宋" panose="02010609060101010101" pitchFamily="49" charset="-122"/>
                <a:cs typeface="Arial"/>
                <a:sym typeface="Arial"/>
              </a:rPr>
              <a:t>达</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a:t>
            </a:r>
            <a:r>
              <a:rPr lang="en-US" sz="3600" dirty="0" err="1">
                <a:solidFill>
                  <a:srgbClr val="FF945E"/>
                </a:solidFill>
                <a:latin typeface="幼圆" panose="02010509060101010101" pitchFamily="49" charset="-122"/>
                <a:ea typeface="幼圆" panose="02010509060101010101" pitchFamily="49" charset="-122"/>
                <a:cs typeface="SimHei"/>
                <a:sym typeface="SimHei"/>
              </a:rPr>
              <a:t>今速</a:t>
            </a:r>
            <a:r>
              <a:rPr lang="en-US" sz="3600" dirty="0" err="1">
                <a:solidFill>
                  <a:srgbClr val="FFFF99"/>
                </a:solidFill>
                <a:latin typeface="幼圆" panose="02010509060101010101" pitchFamily="49" charset="-122"/>
                <a:ea typeface="幼圆" panose="02010509060101010101" pitchFamily="49" charset="-122"/>
                <a:cs typeface="SimHei"/>
                <a:sym typeface="SimHei"/>
              </a:rPr>
              <a:t>以此</a:t>
            </a:r>
            <a:r>
              <a:rPr lang="en-US" sz="3600" dirty="0" err="1">
                <a:latin typeface="幼圆" panose="02010509060101010101" pitchFamily="49" charset="-122"/>
                <a:ea typeface="幼圆" panose="02010509060101010101" pitchFamily="49" charset="-122"/>
                <a:cs typeface="SimHei"/>
                <a:sym typeface="SimHei"/>
              </a:rPr>
              <a:t>善根</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རྡོ་རྗེ་སེམས་དཔའ་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འགྲུབ་གྱུར་ནས</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多吉森华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哲杰内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成就</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金刚萨埵尊</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འགྲོ་བ་</a:t>
            </a:r>
            <a:r>
              <a:rPr lang="en-US" sz="3600" dirty="0" err="1">
                <a:solidFill>
                  <a:srgbClr val="FFFF99"/>
                </a:solidFill>
                <a:latin typeface="幼圆" panose="02010509060101010101" pitchFamily="49" charset="-122"/>
                <a:ea typeface="幼圆" panose="02010509060101010101" pitchFamily="49" charset="-122"/>
                <a:cs typeface="SimHei"/>
                <a:sym typeface="SimHei"/>
              </a:rPr>
              <a:t>གཅིག་ཀྱང་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桌瓦</a:t>
            </a:r>
            <a:r>
              <a:rPr lang="en-US" sz="3600" dirty="0" err="1">
                <a:solidFill>
                  <a:srgbClr val="FFFF99"/>
                </a:solidFill>
                <a:latin typeface="仿宋" panose="02010609060101010101" pitchFamily="49" charset="-122"/>
                <a:ea typeface="仿宋" panose="02010609060101010101" pitchFamily="49" charset="-122"/>
                <a:cs typeface="Arial"/>
                <a:sym typeface="Arial"/>
              </a:rPr>
              <a:t>久江</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玛利巴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令诸</a:t>
            </a:r>
            <a:r>
              <a:rPr lang="en-US" sz="3600" dirty="0" err="1">
                <a:solidFill>
                  <a:srgbClr val="ED5F43"/>
                </a:solidFill>
                <a:latin typeface="幼圆" panose="02010509060101010101" pitchFamily="49" charset="-122"/>
                <a:ea typeface="幼圆" panose="02010509060101010101" pitchFamily="49" charset="-122"/>
                <a:cs typeface="SimHei"/>
                <a:sym typeface="SimHei"/>
              </a:rPr>
              <a:t>众生</a:t>
            </a:r>
            <a:r>
              <a:rPr lang="en-US" sz="3600" dirty="0" err="1">
                <a:solidFill>
                  <a:srgbClr val="FFFF99"/>
                </a:solidFill>
                <a:latin typeface="幼圆" panose="02010509060101010101" pitchFamily="49" charset="-122"/>
                <a:ea typeface="幼圆" panose="02010509060101010101" pitchFamily="49" charset="-122"/>
                <a:cs typeface="SimHei"/>
                <a:sym typeface="SimHei"/>
              </a:rPr>
              <a:t>无一余</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དེ་ཡི་ས་ལ་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འགོད་པར་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得耶沙拉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告巴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悉皆</a:t>
            </a:r>
            <a:r>
              <a:rPr lang="en-US" sz="3600" dirty="0" err="1">
                <a:solidFill>
                  <a:srgbClr val="FFFF99"/>
                </a:solidFill>
                <a:latin typeface="幼圆" panose="02010509060101010101" pitchFamily="49" charset="-122"/>
                <a:ea typeface="幼圆" panose="02010509060101010101" pitchFamily="49" charset="-122"/>
                <a:cs typeface="SimHei"/>
                <a:sym typeface="SimHei"/>
              </a:rPr>
              <a:t>安置</a:t>
            </a:r>
            <a:r>
              <a:rPr lang="en-US" sz="3600" dirty="0" err="1">
                <a:solidFill>
                  <a:srgbClr val="ED5F43"/>
                </a:solidFill>
                <a:latin typeface="幼圆" panose="02010509060101010101" pitchFamily="49" charset="-122"/>
                <a:ea typeface="幼圆" panose="02010509060101010101" pitchFamily="49" charset="-122"/>
                <a:cs typeface="SimHei"/>
                <a:sym typeface="SimHei"/>
              </a:rPr>
              <a:t>于此地</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བདག་དང་</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སེམས་ཅན་</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ཐམས་ཅད་ཀྱི</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达当</a:t>
            </a:r>
            <a:r>
              <a:rPr lang="en-US" sz="3600" dirty="0" err="1">
                <a:solidFill>
                  <a:srgbClr val="FFFF99"/>
                </a:solidFill>
                <a:latin typeface="仿宋" panose="02010609060101010101" pitchFamily="49" charset="-122"/>
                <a:ea typeface="仿宋" panose="02010609060101010101" pitchFamily="49" charset="-122"/>
                <a:cs typeface="Arial"/>
                <a:sym typeface="Arial"/>
              </a:rPr>
              <a:t>森剑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踏加结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我与</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有情</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ཉམས་ཆག་</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ཀུན་དག་ཅིང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达策</a:t>
            </a:r>
            <a:r>
              <a:rPr lang="en-US" sz="3600" dirty="0" err="1">
                <a:solidFill>
                  <a:srgbClr val="FFFF99"/>
                </a:solidFill>
                <a:latin typeface="仿宋" panose="02010609060101010101" pitchFamily="49" charset="-122"/>
                <a:ea typeface="仿宋" panose="02010609060101010101" pitchFamily="49" charset="-122"/>
                <a:cs typeface="Arial"/>
                <a:sym typeface="Arial"/>
              </a:rPr>
              <a:t>年恰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根达将</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失坏</a:t>
            </a:r>
            <a:r>
              <a:rPr lang="en-US" sz="3600" dirty="0" err="1">
                <a:solidFill>
                  <a:srgbClr val="ED5F43"/>
                </a:solidFill>
                <a:latin typeface="幼圆" panose="02010509060101010101" pitchFamily="49" charset="-122"/>
                <a:ea typeface="幼圆" panose="02010509060101010101" pitchFamily="49" charset="-122"/>
                <a:cs typeface="SimHei"/>
                <a:sym typeface="SimHei"/>
              </a:rPr>
              <a:t>誓言</a:t>
            </a:r>
            <a:r>
              <a:rPr lang="en-US" sz="3600" dirty="0" err="1">
                <a:solidFill>
                  <a:srgbClr val="FF945E"/>
                </a:solidFill>
                <a:latin typeface="幼圆" panose="02010509060101010101" pitchFamily="49" charset="-122"/>
                <a:ea typeface="幼圆" panose="02010509060101010101" pitchFamily="49" charset="-122"/>
                <a:cs typeface="SimHei"/>
                <a:sym typeface="SimHei"/>
              </a:rPr>
              <a:t>皆令净</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སྙིང་པོའི་</a:t>
            </a:r>
            <a:r>
              <a:rPr lang="en-US" sz="3600" dirty="0" err="1">
                <a:latin typeface="幼圆" panose="02010509060101010101" pitchFamily="49" charset="-122"/>
                <a:ea typeface="幼圆" panose="02010509060101010101" pitchFamily="49" charset="-122"/>
                <a:cs typeface="SimHei"/>
                <a:sym typeface="SimHei"/>
              </a:rPr>
              <a:t>བར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德内</a:t>
            </a:r>
            <a:r>
              <a:rPr lang="en-US" sz="3600" dirty="0" err="1">
                <a:solidFill>
                  <a:srgbClr val="FFFF99"/>
                </a:solidFill>
                <a:latin typeface="仿宋" panose="02010609060101010101" pitchFamily="49" charset="-122"/>
                <a:ea typeface="仿宋" panose="02010609060101010101" pitchFamily="49" charset="-122"/>
                <a:cs typeface="Arial"/>
                <a:sym typeface="Arial"/>
              </a:rPr>
              <a:t>香且</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酿布</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从今</a:t>
            </a:r>
            <a:r>
              <a:rPr lang="en-US" sz="3600" dirty="0" err="1">
                <a:latin typeface="幼圆" panose="02010509060101010101" pitchFamily="49" charset="-122"/>
                <a:ea typeface="幼圆" panose="02010509060101010101" pitchFamily="49" charset="-122"/>
                <a:cs typeface="SimHei"/>
                <a:sym typeface="SimHei"/>
              </a:rPr>
              <a:t>乃至</a:t>
            </a:r>
            <a:r>
              <a:rPr lang="en-US" sz="3600" dirty="0" err="1">
                <a:solidFill>
                  <a:srgbClr val="FFFF99"/>
                </a:solidFill>
                <a:latin typeface="幼圆" panose="02010509060101010101" pitchFamily="49" charset="-122"/>
                <a:ea typeface="幼圆" panose="02010509060101010101" pitchFamily="49" charset="-122"/>
                <a:cs typeface="SimHei"/>
                <a:sym typeface="SimHei"/>
              </a:rPr>
              <a:t>菩提</a:t>
            </a:r>
            <a:r>
              <a:rPr lang="en-US" sz="3600" dirty="0" err="1">
                <a:solidFill>
                  <a:srgbClr val="FF945E"/>
                </a:solidFill>
                <a:latin typeface="幼圆" panose="02010509060101010101" pitchFamily="49" charset="-122"/>
                <a:ea typeface="幼圆" panose="02010509060101010101" pitchFamily="49" charset="-122"/>
                <a:cs typeface="SimHei"/>
                <a:sym typeface="SimHei"/>
              </a:rPr>
              <a:t>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དམ་ཚིག་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རྣམ་པར་དག་པར་</a:t>
            </a:r>
            <a:r>
              <a:rPr lang="en-US" sz="3600" dirty="0" err="1">
                <a:solidFill>
                  <a:srgbClr val="FF945E"/>
                </a:solidFill>
                <a:latin typeface="幼圆" panose="02010509060101010101" pitchFamily="49" charset="-122"/>
                <a:ea typeface="幼圆" panose="02010509060101010101" pitchFamily="49" charset="-122"/>
                <a:cs typeface="SimHei"/>
                <a:sym typeface="SimHei"/>
              </a:rPr>
              <a:t>ཤོག</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丹策</a:t>
            </a:r>
            <a:r>
              <a:rPr lang="en-US" sz="3600" dirty="0" err="1">
                <a:solidFill>
                  <a:srgbClr val="FFFF99"/>
                </a:solidFill>
                <a:latin typeface="仿宋" panose="02010609060101010101" pitchFamily="49" charset="-122"/>
                <a:ea typeface="仿宋" panose="02010609060101010101" pitchFamily="49" charset="-122"/>
                <a:cs typeface="Arial"/>
                <a:sym typeface="Arial"/>
              </a:rPr>
              <a:t>南巴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err="1">
                <a:solidFill>
                  <a:srgbClr val="FF945E"/>
                </a:solidFill>
                <a:latin typeface="仿宋" panose="02010609060101010101" pitchFamily="49" charset="-122"/>
                <a:ea typeface="仿宋" panose="02010609060101010101" pitchFamily="49" charset="-122"/>
                <a:cs typeface="Arial"/>
                <a:sym typeface="Arial"/>
              </a:rPr>
              <a:t>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三昧耶戒</a:t>
            </a:r>
            <a:r>
              <a:rPr lang="en-US" sz="3600" dirty="0" err="1">
                <a:solidFill>
                  <a:srgbClr val="FF945E"/>
                </a:solidFill>
                <a:latin typeface="幼圆" panose="02010509060101010101" pitchFamily="49" charset="-122"/>
                <a:ea typeface="幼圆" panose="02010509060101010101" pitchFamily="49" charset="-122"/>
                <a:cs typeface="SimHei"/>
                <a:sym typeface="SimHei"/>
              </a:rPr>
              <a:t>愿</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endParaRPr dirty="0">
              <a:solidFill>
                <a:srgbClr val="FFFF99"/>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0" name="Google Shape;240;p2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1"/>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48" name="Google Shape;248;p21"/>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ཨེ་མ་ཧོ</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哎玛吙</a:t>
            </a:r>
            <a:r>
              <a:rPr lang="en-US" sz="3600" dirty="0">
                <a:solidFill>
                  <a:srgbClr val="ED5F43"/>
                </a:solidFill>
                <a:latin typeface="仿宋" panose="02010609060101010101" pitchFamily="49" charset="-122"/>
                <a:ea typeface="仿宋" panose="02010609060101010101" pitchFamily="49" charset="-122"/>
                <a:cs typeface="Arial"/>
                <a:sym typeface="Arial"/>
              </a:rPr>
              <a:t>！</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哎玛吙</a:t>
            </a:r>
            <a:r>
              <a:rPr lang="en-US" sz="3600" dirty="0">
                <a:solidFill>
                  <a:srgbClr val="ED5F43"/>
                </a:solidFill>
                <a:latin typeface="幼圆" panose="02010509060101010101" pitchFamily="49" charset="-122"/>
                <a:ea typeface="幼圆" panose="02010509060101010101" pitchFamily="49" charset="-122"/>
                <a:cs typeface="SimHei"/>
                <a:sym typeface="SimHei"/>
              </a:rPr>
              <a:t>！</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རང་སྣང་</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དག་པ་</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རབ་འབྱམས་</a:t>
            </a:r>
            <a:r>
              <a:rPr lang="en-US" sz="3600" dirty="0" err="1">
                <a:latin typeface="幼圆" panose="02010509060101010101" pitchFamily="49" charset="-122"/>
                <a:ea typeface="幼圆" panose="02010509060101010101" pitchFamily="49" charset="-122"/>
                <a:cs typeface="SimHei"/>
                <a:sym typeface="SimHei"/>
              </a:rPr>
              <a:t>ཞིང་ཁམས་སུ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让囊</a:t>
            </a:r>
            <a:r>
              <a:rPr lang="en-US" sz="3600" dirty="0" err="1">
                <a:solidFill>
                  <a:srgbClr val="FFFF99"/>
                </a:solidFill>
                <a:latin typeface="仿宋" panose="02010609060101010101" pitchFamily="49" charset="-122"/>
                <a:ea typeface="仿宋" panose="02010609060101010101" pitchFamily="49" charset="-122"/>
                <a:cs typeface="Arial"/>
                <a:sym typeface="Arial"/>
              </a:rPr>
              <a:t>达巴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RA降</a:t>
            </a:r>
            <a:r>
              <a:rPr lang="en-US" sz="3600" dirty="0" err="1">
                <a:solidFill>
                  <a:srgbClr val="FFFFFF"/>
                </a:solidFill>
                <a:latin typeface="仿宋" panose="02010609060101010101" pitchFamily="49" charset="-122"/>
                <a:ea typeface="仿宋" panose="02010609060101010101" pitchFamily="49" charset="-122"/>
                <a:cs typeface="Arial"/>
                <a:sym typeface="Arial"/>
              </a:rPr>
              <a:t>样卡色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自现</a:t>
            </a:r>
            <a:r>
              <a:rPr lang="en-US" sz="3600" dirty="0" err="1">
                <a:solidFill>
                  <a:srgbClr val="FF945E"/>
                </a:solidFill>
                <a:latin typeface="幼圆" panose="02010509060101010101" pitchFamily="49" charset="-122"/>
                <a:ea typeface="幼圆" panose="02010509060101010101" pitchFamily="49" charset="-122"/>
                <a:cs typeface="SimHei"/>
                <a:sym typeface="SimHei"/>
              </a:rPr>
              <a:t>清净</a:t>
            </a:r>
            <a:r>
              <a:rPr lang="en-US" sz="3600" dirty="0" err="1">
                <a:solidFill>
                  <a:srgbClr val="FFFF99"/>
                </a:solidFill>
                <a:latin typeface="幼圆" panose="02010509060101010101" pitchFamily="49" charset="-122"/>
                <a:ea typeface="幼圆" panose="02010509060101010101" pitchFamily="49" charset="-122"/>
                <a:cs typeface="SimHei"/>
                <a:sym typeface="SimHei"/>
              </a:rPr>
              <a:t>浩瀚</a:t>
            </a:r>
            <a:r>
              <a:rPr lang="en-US" sz="3600" dirty="0" err="1">
                <a:latin typeface="幼圆" panose="02010509060101010101" pitchFamily="49" charset="-122"/>
                <a:ea typeface="幼圆" panose="02010509060101010101" pitchFamily="49" charset="-122"/>
                <a:cs typeface="SimHei"/>
                <a:sym typeface="SimHei"/>
              </a:rPr>
              <a:t>佛刹土</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རང་ལུས་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རྡོ་རྗེ་རྣལ་འབྱོར་མར་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让哩</a:t>
            </a:r>
            <a:r>
              <a:rPr lang="en-US" sz="3600" dirty="0" err="1">
                <a:solidFill>
                  <a:srgbClr val="FFFF99"/>
                </a:solidFill>
                <a:latin typeface="仿宋" panose="02010609060101010101" pitchFamily="49" charset="-122"/>
                <a:ea typeface="仿宋" panose="02010609060101010101" pitchFamily="49" charset="-122"/>
                <a:cs typeface="Arial"/>
                <a:sym typeface="Arial"/>
              </a:rPr>
              <a:t>多吉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那救玛</a:t>
            </a:r>
            <a:r>
              <a:rPr lang="en-US" sz="3600" dirty="0" err="1">
                <a:solidFill>
                  <a:srgbClr val="ED5F43"/>
                </a:solidFill>
                <a:latin typeface="仿宋" panose="02010609060101010101" pitchFamily="49" charset="-122"/>
                <a:ea typeface="仿宋" panose="02010609060101010101" pitchFamily="49" charset="-122"/>
                <a:cs typeface="Arial"/>
                <a:sym typeface="Arial"/>
              </a:rPr>
              <a:t>萨卫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明观</a:t>
            </a:r>
            <a:r>
              <a:rPr lang="en-US" sz="3600" dirty="0" err="1">
                <a:solidFill>
                  <a:srgbClr val="ED5F43"/>
                </a:solidFill>
                <a:latin typeface="幼圆" panose="02010509060101010101" pitchFamily="49" charset="-122"/>
                <a:ea typeface="幼圆" panose="02010509060101010101" pitchFamily="49" charset="-122"/>
                <a:cs typeface="SimHei"/>
                <a:sym typeface="SimHei"/>
              </a:rPr>
              <a:t>自成</a:t>
            </a:r>
            <a:r>
              <a:rPr lang="en-US" sz="3600" dirty="0" err="1">
                <a:solidFill>
                  <a:srgbClr val="FFFF99"/>
                </a:solidFill>
                <a:latin typeface="幼圆" panose="02010509060101010101" pitchFamily="49" charset="-122"/>
                <a:ea typeface="幼圆" panose="02010509060101010101" pitchFamily="49" charset="-122"/>
                <a:cs typeface="SimHei"/>
                <a:sym typeface="SimHei"/>
              </a:rPr>
              <a:t>金刚瑜伽母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ཆུ་སྐྱེས་འདབ་སྟོང་</a:t>
            </a:r>
            <a:r>
              <a:rPr lang="en-US" sz="3600" dirty="0" err="1">
                <a:solidFill>
                  <a:srgbClr val="FF945E"/>
                </a:solidFill>
                <a:latin typeface="幼圆" panose="02010509060101010101" pitchFamily="49" charset="-122"/>
                <a:ea typeface="幼圆" panose="02010509060101010101" pitchFamily="49" charset="-122"/>
                <a:cs typeface="SimHei"/>
                <a:sym typeface="SimHei"/>
              </a:rPr>
              <a:t>ཉི་ཟླའི་སྟེང</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谢握</a:t>
            </a:r>
            <a:r>
              <a:rPr lang="en-US" sz="3600" dirty="0" err="1">
                <a:solidFill>
                  <a:srgbClr val="FFFF99"/>
                </a:solidFill>
                <a:latin typeface="仿宋" panose="02010609060101010101" pitchFamily="49" charset="-122"/>
                <a:ea typeface="仿宋" panose="02010609060101010101" pitchFamily="49" charset="-122"/>
                <a:cs typeface="Arial"/>
                <a:sym typeface="Arial"/>
              </a:rPr>
              <a:t>切吉</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达咚</a:t>
            </a:r>
            <a:r>
              <a:rPr lang="en-US" sz="3600" dirty="0" err="1">
                <a:solidFill>
                  <a:srgbClr val="FF945E"/>
                </a:solidFill>
                <a:latin typeface="仿宋" panose="02010609060101010101" pitchFamily="49" charset="-122"/>
                <a:ea typeface="仿宋" panose="02010609060101010101" pitchFamily="49" charset="-122"/>
                <a:cs typeface="Arial"/>
                <a:sym typeface="Arial"/>
              </a:rPr>
              <a:t>涅笛当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梵顶</a:t>
            </a:r>
            <a:r>
              <a:rPr lang="en-US" sz="3600" dirty="0" err="1">
                <a:solidFill>
                  <a:srgbClr val="FFFF99"/>
                </a:solidFill>
                <a:latin typeface="幼圆" panose="02010509060101010101" pitchFamily="49" charset="-122"/>
                <a:ea typeface="幼圆" panose="02010509060101010101" pitchFamily="49" charset="-122"/>
                <a:cs typeface="SimHei"/>
                <a:sym typeface="SimHei"/>
              </a:rPr>
              <a:t>千瓣莲</a:t>
            </a:r>
            <a:r>
              <a:rPr lang="en-US" sz="3600" dirty="0" err="1">
                <a:solidFill>
                  <a:srgbClr val="FF945E"/>
                </a:solidFill>
                <a:latin typeface="幼圆" panose="02010509060101010101" pitchFamily="49" charset="-122"/>
                <a:ea typeface="幼圆" panose="02010509060101010101" pitchFamily="49" charset="-122"/>
                <a:cs typeface="SimHei"/>
                <a:sym typeface="SimHei"/>
              </a:rPr>
              <a:t>日月垫上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སྐྱབས་གནས་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ཨོ་རྒྱན་</a:t>
            </a:r>
            <a:r>
              <a:rPr lang="en-US" sz="3600" dirty="0" err="1">
                <a:latin typeface="幼圆" panose="02010509060101010101" pitchFamily="49" charset="-122"/>
                <a:ea typeface="幼圆" panose="02010509060101010101" pitchFamily="49" charset="-122"/>
                <a:cs typeface="SimHei"/>
                <a:sym typeface="SimHei"/>
              </a:rPr>
              <a:t>རྡོ་རྗེ་འཆང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嘉内</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乌金</a:t>
            </a:r>
            <a:r>
              <a:rPr lang="en-US" sz="3600" dirty="0" err="1">
                <a:solidFill>
                  <a:srgbClr val="FFFFFF"/>
                </a:solidFill>
                <a:latin typeface="仿宋" panose="02010609060101010101" pitchFamily="49" charset="-122"/>
                <a:ea typeface="仿宋" panose="02010609060101010101" pitchFamily="49" charset="-122"/>
                <a:cs typeface="Arial"/>
                <a:sym typeface="Arial"/>
              </a:rPr>
              <a:t>多吉羌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皈处</a:t>
            </a:r>
            <a:r>
              <a:rPr lang="en-US" sz="3600" dirty="0" err="1">
                <a:solidFill>
                  <a:srgbClr val="FF945E"/>
                </a:solidFill>
                <a:latin typeface="幼圆" panose="02010509060101010101" pitchFamily="49" charset="-122"/>
                <a:ea typeface="幼圆" panose="02010509060101010101" pitchFamily="49" charset="-122"/>
                <a:cs typeface="SimHei"/>
                <a:sym typeface="SimHei"/>
              </a:rPr>
              <a:t>乌金</a:t>
            </a:r>
            <a:r>
              <a:rPr lang="en-US" sz="3600" dirty="0" err="1">
                <a:latin typeface="幼圆" panose="02010509060101010101" pitchFamily="49" charset="-122"/>
                <a:ea typeface="幼圆" panose="02010509060101010101" pitchFamily="49" charset="-122"/>
                <a:cs typeface="SimHei"/>
                <a:sym typeface="SimHei"/>
              </a:rPr>
              <a:t>金刚持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དཀར་དམར་</a:t>
            </a:r>
            <a:r>
              <a:rPr lang="en-US" sz="3600" dirty="0" err="1">
                <a:solidFill>
                  <a:srgbClr val="FFFF99"/>
                </a:solidFill>
                <a:latin typeface="幼圆" panose="02010509060101010101" pitchFamily="49" charset="-122"/>
                <a:ea typeface="幼圆" panose="02010509060101010101" pitchFamily="49" charset="-122"/>
                <a:cs typeface="SimHei"/>
                <a:sym typeface="SimHei"/>
              </a:rPr>
              <a:t>ཞི་འཛུམ་</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རྡོ་རྗེ་ཐོད་བུམ་</a:t>
            </a:r>
            <a:r>
              <a:rPr lang="en-US" sz="3600" dirty="0" err="1">
                <a:latin typeface="幼圆" panose="02010509060101010101" pitchFamily="49" charset="-122"/>
                <a:ea typeface="幼圆" panose="02010509060101010101" pitchFamily="49" charset="-122"/>
                <a:cs typeface="SimHei"/>
                <a:sym typeface="SimHei"/>
              </a:rPr>
              <a:t>བསྣམས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嘎玛</a:t>
            </a:r>
            <a:r>
              <a:rPr lang="en-US" sz="3600" dirty="0" err="1">
                <a:solidFill>
                  <a:srgbClr val="FFFF99"/>
                </a:solidFill>
                <a:latin typeface="仿宋" panose="02010609060101010101" pitchFamily="49" charset="-122"/>
                <a:ea typeface="仿宋" panose="02010609060101010101" pitchFamily="49" charset="-122"/>
                <a:cs typeface="Arial"/>
                <a:sym typeface="Arial"/>
              </a:rPr>
              <a:t>也则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多吉拖窝</a:t>
            </a:r>
            <a:r>
              <a:rPr lang="en-US" sz="3600" dirty="0" err="1">
                <a:solidFill>
                  <a:srgbClr val="FFFFFF"/>
                </a:solidFill>
                <a:latin typeface="仿宋" panose="02010609060101010101" pitchFamily="49" charset="-122"/>
                <a:ea typeface="仿宋" panose="02010609060101010101" pitchFamily="49" charset="-122"/>
                <a:cs typeface="Arial"/>
                <a:sym typeface="Arial"/>
              </a:rPr>
              <a:t>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白红</a:t>
            </a:r>
            <a:r>
              <a:rPr lang="en-US" sz="3600" dirty="0" err="1">
                <a:solidFill>
                  <a:srgbClr val="FFFF99"/>
                </a:solidFill>
                <a:latin typeface="幼圆" panose="02010509060101010101" pitchFamily="49" charset="-122"/>
                <a:ea typeface="幼圆" panose="02010509060101010101" pitchFamily="49" charset="-122"/>
                <a:cs typeface="SimHei"/>
                <a:sym typeface="SimHei"/>
              </a:rPr>
              <a:t>寂悦</a:t>
            </a:r>
            <a:r>
              <a:rPr lang="en-US" sz="3600" dirty="0" err="1">
                <a:latin typeface="幼圆" panose="02010509060101010101" pitchFamily="49" charset="-122"/>
                <a:ea typeface="幼圆" panose="02010509060101010101" pitchFamily="49" charset="-122"/>
                <a:cs typeface="SimHei"/>
                <a:sym typeface="SimHei"/>
              </a:rPr>
              <a:t>执持</a:t>
            </a:r>
            <a:r>
              <a:rPr lang="en-US" sz="3600" dirty="0" err="1">
                <a:solidFill>
                  <a:srgbClr val="FF945E"/>
                </a:solidFill>
                <a:latin typeface="幼圆" panose="02010509060101010101" pitchFamily="49" charset="-122"/>
                <a:ea typeface="幼圆" panose="02010509060101010101" pitchFamily="49" charset="-122"/>
                <a:cs typeface="SimHei"/>
                <a:sym typeface="SimHei"/>
              </a:rPr>
              <a:t>杵盖</a:t>
            </a:r>
            <a:r>
              <a:rPr lang="en-US" sz="3600" dirty="0">
                <a:solidFill>
                  <a:srgbClr val="FF945E"/>
                </a:solidFill>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托巴</a:t>
            </a:r>
            <a:r>
              <a:rPr lang="en-US" sz="3600" dirty="0">
                <a:solidFill>
                  <a:srgbClr val="FF945E"/>
                </a:solidFill>
                <a:latin typeface="幼圆" panose="02010509060101010101" pitchFamily="49" charset="-122"/>
                <a:ea typeface="幼圆" panose="02010509060101010101" pitchFamily="49" charset="-122"/>
                <a:cs typeface="SimHei"/>
                <a:sym typeface="SimHei"/>
              </a:rPr>
              <a:t>)瓶</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49" name="Google Shape;249;p21"/>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57" name="Google Shape;257;p22"/>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ལོངས་སྐུའི་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ཆས་རྫོགས་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མཚོ་རྒྱལ་ཡུམ་</a:t>
            </a:r>
            <a:r>
              <a:rPr lang="en-US" sz="3600" dirty="0" err="1">
                <a:latin typeface="幼圆" panose="02010509060101010101" pitchFamily="49" charset="-122"/>
                <a:ea typeface="幼圆" panose="02010509060101010101" pitchFamily="49" charset="-122"/>
                <a:cs typeface="SimHei"/>
                <a:sym typeface="SimHei"/>
              </a:rPr>
              <a:t>དང་འཁྲིལ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隆给</a:t>
            </a:r>
            <a:r>
              <a:rPr lang="en-US" sz="3600" dirty="0" err="1">
                <a:solidFill>
                  <a:srgbClr val="FFFF99"/>
                </a:solidFill>
                <a:latin typeface="仿宋" panose="02010609060101010101" pitchFamily="49" charset="-122"/>
                <a:ea typeface="仿宋" panose="02010609060101010101" pitchFamily="49" charset="-122"/>
                <a:cs typeface="Arial"/>
                <a:sym typeface="Arial"/>
              </a:rPr>
              <a:t>期凿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措嘉耶</a:t>
            </a:r>
            <a:r>
              <a:rPr lang="en-US" sz="3600" dirty="0" err="1">
                <a:solidFill>
                  <a:srgbClr val="FFFFFF"/>
                </a:solidFill>
                <a:latin typeface="仿宋" panose="02010609060101010101" pitchFamily="49" charset="-122"/>
                <a:ea typeface="仿宋" panose="02010609060101010101" pitchFamily="49" charset="-122"/>
                <a:cs typeface="Arial"/>
                <a:sym typeface="Arial"/>
              </a:rPr>
              <a:t>当撤</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圆满</a:t>
            </a:r>
            <a:r>
              <a:rPr lang="en-US" sz="3600" dirty="0" err="1">
                <a:solidFill>
                  <a:srgbClr val="FFFF99"/>
                </a:solidFill>
                <a:latin typeface="幼圆" panose="02010509060101010101" pitchFamily="49" charset="-122"/>
                <a:ea typeface="幼圆" panose="02010509060101010101" pitchFamily="49" charset="-122"/>
                <a:cs typeface="SimHei"/>
                <a:sym typeface="SimHei"/>
              </a:rPr>
              <a:t>报饰</a:t>
            </a:r>
            <a:r>
              <a:rPr lang="en-US" sz="3600" dirty="0" err="1">
                <a:latin typeface="幼圆" panose="02010509060101010101" pitchFamily="49" charset="-122"/>
                <a:ea typeface="幼圆" panose="02010509060101010101" pitchFamily="49" charset="-122"/>
                <a:cs typeface="SimHei"/>
                <a:sym typeface="SimHei"/>
              </a:rPr>
              <a:t>双运</a:t>
            </a:r>
            <a:r>
              <a:rPr lang="en-US" sz="3600" dirty="0" err="1">
                <a:solidFill>
                  <a:srgbClr val="FF945E"/>
                </a:solidFill>
                <a:latin typeface="幼圆" panose="02010509060101010101" pitchFamily="49" charset="-122"/>
                <a:ea typeface="幼圆" panose="02010509060101010101" pitchFamily="49" charset="-122"/>
                <a:cs typeface="SimHei"/>
                <a:sym typeface="SimHei"/>
              </a:rPr>
              <a:t>措嘉母</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སྐུ་ལ་</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རང་བྱུང་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རྒྱུད་སྡེའི་</a:t>
            </a:r>
            <a:r>
              <a:rPr lang="en-US" sz="3600" dirty="0" err="1">
                <a:latin typeface="幼圆" panose="02010509060101010101" pitchFamily="49" charset="-122"/>
                <a:ea typeface="幼圆" panose="02010509060101010101" pitchFamily="49" charset="-122"/>
                <a:cs typeface="SimHei"/>
                <a:sym typeface="SimHei"/>
              </a:rPr>
              <a:t>དཀྱིལ་འཁོར་རྫོགས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格拉</a:t>
            </a:r>
            <a:r>
              <a:rPr lang="en-US" sz="3600" dirty="0" err="1">
                <a:solidFill>
                  <a:srgbClr val="FFFF99"/>
                </a:solidFill>
                <a:latin typeface="仿宋" panose="02010609060101010101" pitchFamily="49" charset="-122"/>
                <a:ea typeface="仿宋" panose="02010609060101010101" pitchFamily="49" charset="-122"/>
                <a:cs typeface="Arial"/>
                <a:sym typeface="Arial"/>
              </a:rPr>
              <a:t>让雄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杰地</a:t>
            </a:r>
            <a:r>
              <a:rPr lang="en-US" sz="3600" dirty="0" err="1">
                <a:solidFill>
                  <a:srgbClr val="FFFFFF"/>
                </a:solidFill>
                <a:latin typeface="仿宋" panose="02010609060101010101" pitchFamily="49" charset="-122"/>
                <a:ea typeface="仿宋" panose="02010609060101010101" pitchFamily="49" charset="-122"/>
                <a:cs typeface="Arial"/>
                <a:sym typeface="Arial"/>
              </a:rPr>
              <a:t>皆扣凿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身圆</a:t>
            </a:r>
            <a:r>
              <a:rPr lang="en-US" sz="3600" dirty="0" err="1">
                <a:solidFill>
                  <a:srgbClr val="FFFF99"/>
                </a:solidFill>
                <a:latin typeface="幼圆" panose="02010509060101010101" pitchFamily="49" charset="-122"/>
                <a:ea typeface="幼圆" panose="02010509060101010101" pitchFamily="49" charset="-122"/>
                <a:cs typeface="SimHei"/>
                <a:sym typeface="SimHei"/>
              </a:rPr>
              <a:t>自生</a:t>
            </a:r>
            <a:r>
              <a:rPr lang="en-US" sz="3600" dirty="0" err="1">
                <a:solidFill>
                  <a:srgbClr val="FF945E"/>
                </a:solidFill>
                <a:latin typeface="幼圆" panose="02010509060101010101" pitchFamily="49" charset="-122"/>
                <a:ea typeface="幼圆" panose="02010509060101010101" pitchFamily="49" charset="-122"/>
                <a:cs typeface="SimHei"/>
                <a:sym typeface="SimHei"/>
              </a:rPr>
              <a:t>续部</a:t>
            </a:r>
            <a:r>
              <a:rPr lang="en-US" sz="3600" dirty="0" err="1">
                <a:latin typeface="幼圆" panose="02010509060101010101" pitchFamily="49" charset="-122"/>
                <a:ea typeface="幼圆" panose="02010509060101010101" pitchFamily="49" charset="-122"/>
                <a:cs typeface="SimHei"/>
                <a:sym typeface="SimHei"/>
              </a:rPr>
              <a:t>之坛城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རྩ་བརྒྱུད་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མཁའ་འགྲོ་</a:t>
            </a:r>
            <a:r>
              <a:rPr lang="en-US" sz="3600" dirty="0" err="1">
                <a:latin typeface="幼圆" panose="02010509060101010101" pitchFamily="49" charset="-122"/>
                <a:ea typeface="幼圆" panose="02010509060101010101" pitchFamily="49" charset="-122"/>
                <a:cs typeface="SimHei"/>
                <a:sym typeface="SimHei"/>
              </a:rPr>
              <a:t>དམ་ཅན་བཅས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匝结</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夸竹</a:t>
            </a:r>
            <a:r>
              <a:rPr lang="en-US" sz="3600" dirty="0" err="1">
                <a:solidFill>
                  <a:srgbClr val="FFFFFF"/>
                </a:solidFill>
                <a:latin typeface="仿宋" panose="02010609060101010101" pitchFamily="49" charset="-122"/>
                <a:ea typeface="仿宋" panose="02010609060101010101" pitchFamily="49" charset="-122"/>
                <a:cs typeface="Arial"/>
                <a:sym typeface="Arial"/>
              </a:rPr>
              <a:t>丹剑吉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本传</a:t>
            </a:r>
            <a:r>
              <a:rPr lang="en-US" sz="3600" dirty="0" err="1">
                <a:solidFill>
                  <a:srgbClr val="FFFF99"/>
                </a:solidFill>
                <a:latin typeface="幼圆" panose="02010509060101010101" pitchFamily="49" charset="-122"/>
                <a:ea typeface="幼圆" panose="02010509060101010101" pitchFamily="49" charset="-122"/>
                <a:cs typeface="SimHei"/>
                <a:sym typeface="SimHei"/>
              </a:rPr>
              <a:t>上师</a:t>
            </a:r>
            <a:r>
              <a:rPr lang="en-US" sz="3600" dirty="0" err="1">
                <a:solidFill>
                  <a:srgbClr val="FF945E"/>
                </a:solidFill>
                <a:latin typeface="幼圆" panose="02010509060101010101" pitchFamily="49" charset="-122"/>
                <a:ea typeface="幼圆" panose="02010509060101010101" pitchFamily="49" charset="-122"/>
                <a:cs typeface="SimHei"/>
                <a:sym typeface="SimHei"/>
              </a:rPr>
              <a:t>空行</a:t>
            </a:r>
            <a:r>
              <a:rPr lang="en-US" sz="3600" dirty="0" err="1">
                <a:latin typeface="幼圆" panose="02010509060101010101" pitchFamily="49" charset="-122"/>
                <a:ea typeface="幼圆" panose="02010509060101010101" pitchFamily="49" charset="-122"/>
                <a:cs typeface="SimHei"/>
                <a:sym typeface="SimHei"/>
              </a:rPr>
              <a:t>守誓等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ཏིལ་གྱི་གོང་བུ་</a:t>
            </a:r>
            <a:r>
              <a:rPr lang="en-US" sz="3600" dirty="0" err="1">
                <a:solidFill>
                  <a:srgbClr val="FFFF99"/>
                </a:solidFill>
                <a:latin typeface="幼圆" panose="02010509060101010101" pitchFamily="49" charset="-122"/>
                <a:ea typeface="幼圆" panose="02010509060101010101" pitchFamily="49" charset="-122"/>
                <a:cs typeface="SimHei"/>
                <a:sym typeface="SimHei"/>
              </a:rPr>
              <a:t>ཕྱེ་བ་</a:t>
            </a:r>
            <a:r>
              <a:rPr lang="en-US" sz="3600" dirty="0" err="1">
                <a:solidFill>
                  <a:srgbClr val="FF945E"/>
                </a:solidFill>
                <a:latin typeface="幼圆" panose="02010509060101010101" pitchFamily="49" charset="-122"/>
                <a:ea typeface="幼圆" panose="02010509060101010101" pitchFamily="49" charset="-122"/>
                <a:cs typeface="SimHei"/>
                <a:sym typeface="SimHei"/>
              </a:rPr>
              <a:t>བཞིན་དུ་</a:t>
            </a:r>
            <a:r>
              <a:rPr lang="en-US" sz="3600" dirty="0" err="1">
                <a:latin typeface="幼圆" panose="02010509060101010101" pitchFamily="49" charset="-122"/>
                <a:ea typeface="幼圆" panose="02010509060101010101" pitchFamily="49" charset="-122"/>
                <a:cs typeface="SimHei"/>
                <a:sym typeface="SimHei"/>
              </a:rPr>
              <a:t>བཞུགས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德结工挝</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雪瓦</a:t>
            </a:r>
            <a:r>
              <a:rPr lang="en-US" sz="3600" dirty="0" err="1">
                <a:solidFill>
                  <a:srgbClr val="FF945E"/>
                </a:solidFill>
                <a:latin typeface="仿宋" panose="02010609060101010101" pitchFamily="49" charset="-122"/>
                <a:ea typeface="仿宋" panose="02010609060101010101" pitchFamily="49" charset="-122"/>
                <a:cs typeface="Arial"/>
                <a:sym typeface="Arial"/>
              </a:rPr>
              <a:t>印德</a:t>
            </a:r>
            <a:r>
              <a:rPr lang="en-US" sz="3600" dirty="0" err="1">
                <a:solidFill>
                  <a:srgbClr val="FFFFFF"/>
                </a:solidFill>
                <a:latin typeface="仿宋" panose="02010609060101010101" pitchFamily="49" charset="-122"/>
                <a:ea typeface="仿宋" panose="02010609060101010101" pitchFamily="49" charset="-122"/>
                <a:cs typeface="Arial"/>
                <a:sym typeface="Arial"/>
              </a:rPr>
              <a:t>耶</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安住</a:t>
            </a:r>
            <a:r>
              <a:rPr lang="en-US" sz="3600" dirty="0" err="1">
                <a:solidFill>
                  <a:srgbClr val="FF945E"/>
                </a:solidFill>
                <a:latin typeface="幼圆" panose="02010509060101010101" pitchFamily="49" charset="-122"/>
                <a:ea typeface="幼圆" panose="02010509060101010101" pitchFamily="49" charset="-122"/>
                <a:cs typeface="SimHei"/>
                <a:sym typeface="SimHei"/>
              </a:rPr>
              <a:t>如同</a:t>
            </a:r>
            <a:r>
              <a:rPr lang="en-US" sz="3600" dirty="0" err="1">
                <a:solidFill>
                  <a:srgbClr val="FFFF99"/>
                </a:solidFill>
                <a:latin typeface="幼圆" panose="02010509060101010101" pitchFamily="49" charset="-122"/>
                <a:ea typeface="幼圆" panose="02010509060101010101" pitchFamily="49" charset="-122"/>
                <a:cs typeface="SimHei"/>
                <a:sym typeface="SimHei"/>
              </a:rPr>
              <a:t>解开</a:t>
            </a:r>
            <a:r>
              <a:rPr lang="en-US" sz="3600" dirty="0" err="1">
                <a:solidFill>
                  <a:srgbClr val="ED5F43"/>
                </a:solidFill>
                <a:latin typeface="幼圆" panose="02010509060101010101" pitchFamily="49" charset="-122"/>
                <a:ea typeface="幼圆" panose="02010509060101010101" pitchFamily="49" charset="-122"/>
                <a:cs typeface="SimHei"/>
                <a:sym typeface="SimHei"/>
              </a:rPr>
              <a:t>芝麻荚</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རྔ་ཡབ་གླིང་</a:t>
            </a:r>
            <a:r>
              <a:rPr lang="en-US" sz="3600" dirty="0" err="1">
                <a:latin typeface="幼圆" panose="02010509060101010101" pitchFamily="49" charset="-122"/>
                <a:ea typeface="幼圆" panose="02010509060101010101" pitchFamily="49" charset="-122"/>
                <a:cs typeface="SimHei"/>
                <a:sym typeface="SimHei"/>
              </a:rPr>
              <a:t>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དེ་འདྲའི་</a:t>
            </a:r>
            <a:r>
              <a:rPr lang="en-US" sz="3600" dirty="0" err="1">
                <a:solidFill>
                  <a:srgbClr val="FF945E"/>
                </a:solidFill>
                <a:latin typeface="幼圆" panose="02010509060101010101" pitchFamily="49" charset="-122"/>
                <a:ea typeface="幼圆" panose="02010509060101010101" pitchFamily="49" charset="-122"/>
                <a:cs typeface="SimHei"/>
                <a:sym typeface="SimHei"/>
              </a:rPr>
              <a:t>ཡེ་ཤེས་པ</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阿压狼</a:t>
            </a:r>
            <a:r>
              <a:rPr lang="en-US" sz="3600" dirty="0" err="1">
                <a:solidFill>
                  <a:srgbClr val="FFFFFF"/>
                </a:solidFill>
                <a:latin typeface="仿宋" panose="02010609060101010101" pitchFamily="49" charset="-122"/>
                <a:ea typeface="仿宋" panose="02010609060101010101" pitchFamily="49" charset="-122"/>
                <a:cs typeface="Arial"/>
                <a:sym typeface="Arial"/>
              </a:rPr>
              <a:t>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得贼</a:t>
            </a:r>
            <a:r>
              <a:rPr lang="en-US" sz="3600" dirty="0" err="1">
                <a:solidFill>
                  <a:srgbClr val="FF945E"/>
                </a:solidFill>
                <a:latin typeface="仿宋" panose="02010609060101010101" pitchFamily="49" charset="-122"/>
                <a:ea typeface="仿宋" panose="02010609060101010101" pitchFamily="49" charset="-122"/>
                <a:cs typeface="Arial"/>
                <a:sym typeface="Arial"/>
              </a:rPr>
              <a:t>益西巴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如是</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乌金刹土</a:t>
            </a:r>
            <a:r>
              <a:rPr lang="en-US" sz="3600" dirty="0" err="1">
                <a:solidFill>
                  <a:srgbClr val="FF945E"/>
                </a:solidFill>
                <a:latin typeface="幼圆" panose="02010509060101010101" pitchFamily="49" charset="-122"/>
                <a:ea typeface="幼圆" panose="02010509060101010101" pitchFamily="49" charset="-122"/>
                <a:cs typeface="SimHei"/>
                <a:sym typeface="SimHei"/>
              </a:rPr>
              <a:t>智慧尊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ཆར་ལྟར་</a:t>
            </a:r>
            <a:r>
              <a:rPr lang="en-US" sz="3600" dirty="0" err="1">
                <a:latin typeface="幼圆" panose="02010509060101010101" pitchFamily="49" charset="-122"/>
                <a:ea typeface="幼圆" panose="02010509060101010101" pitchFamily="49" charset="-122"/>
                <a:cs typeface="SimHei"/>
                <a:sym typeface="SimHei"/>
              </a:rPr>
              <a:t>བབ་</a:t>
            </a:r>
            <a:r>
              <a:rPr lang="en-US" sz="3600" dirty="0" err="1">
                <a:solidFill>
                  <a:srgbClr val="FFFF99"/>
                </a:solidFill>
                <a:latin typeface="幼圆" panose="02010509060101010101" pitchFamily="49" charset="-122"/>
                <a:ea typeface="幼圆" panose="02010509060101010101" pitchFamily="49" charset="-122"/>
                <a:cs typeface="SimHei"/>
                <a:sym typeface="SimHei"/>
              </a:rPr>
              <a:t>པ་བསྒོམ་པའི</a:t>
            </a:r>
            <a:r>
              <a:rPr lang="en-US" sz="3600" dirty="0" err="1">
                <a:latin typeface="幼圆" panose="02010509060101010101" pitchFamily="49" charset="-122"/>
                <a:ea typeface="幼圆" panose="02010509060101010101" pitchFamily="49" charset="-122"/>
                <a:cs typeface="SimHei"/>
                <a:sym typeface="SimHei"/>
              </a:rPr>
              <a:t>་</a:t>
            </a:r>
            <a:r>
              <a:rPr lang="en-US" sz="3600" dirty="0" err="1">
                <a:solidFill>
                  <a:srgbClr val="FF945E"/>
                </a:solidFill>
                <a:latin typeface="幼圆" panose="02010509060101010101" pitchFamily="49" charset="-122"/>
                <a:ea typeface="幼圆" panose="02010509060101010101" pitchFamily="49" charset="-122"/>
                <a:cs typeface="SimHei"/>
                <a:sym typeface="SimHei"/>
              </a:rPr>
              <a:t>རྟེན་ལ་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ཐིམ</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恰达</a:t>
            </a:r>
            <a:r>
              <a:rPr lang="en-US" sz="3600" dirty="0" err="1">
                <a:solidFill>
                  <a:srgbClr val="FFFFFF"/>
                </a:solidFill>
                <a:latin typeface="仿宋" panose="02010609060101010101" pitchFamily="49" charset="-122"/>
                <a:ea typeface="仿宋" panose="02010609060101010101" pitchFamily="49" charset="-122"/>
                <a:cs typeface="Arial"/>
                <a:sym typeface="Arial"/>
              </a:rPr>
              <a:t>瓦</a:t>
            </a:r>
            <a:r>
              <a:rPr lang="en-US" sz="3600" dirty="0" err="1">
                <a:solidFill>
                  <a:srgbClr val="FFFF99"/>
                </a:solidFill>
                <a:latin typeface="仿宋" panose="02010609060101010101" pitchFamily="49" charset="-122"/>
                <a:ea typeface="仿宋" panose="02010609060101010101" pitchFamily="49" charset="-122"/>
                <a:cs typeface="Arial"/>
                <a:sym typeface="Arial"/>
              </a:rPr>
              <a:t>巴</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估波</a:t>
            </a:r>
            <a:r>
              <a:rPr lang="en-US" sz="3600" dirty="0" err="1">
                <a:solidFill>
                  <a:srgbClr val="FF945E"/>
                </a:solidFill>
                <a:latin typeface="仿宋" panose="02010609060101010101" pitchFamily="49" charset="-122"/>
                <a:ea typeface="仿宋" panose="02010609060101010101" pitchFamily="49" charset="-122"/>
                <a:cs typeface="Arial"/>
                <a:sym typeface="Arial"/>
              </a:rPr>
              <a:t>登拉</a:t>
            </a:r>
            <a:r>
              <a:rPr lang="en-US" sz="3600" dirty="0" err="1">
                <a:solidFill>
                  <a:srgbClr val="42D04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犹雨</a:t>
            </a:r>
            <a:r>
              <a:rPr lang="en-US" sz="3600" dirty="0" err="1">
                <a:solidFill>
                  <a:srgbClr val="42D04F"/>
                </a:solidFill>
                <a:latin typeface="幼圆" panose="02010509060101010101" pitchFamily="49" charset="-122"/>
                <a:ea typeface="幼圆" panose="02010509060101010101" pitchFamily="49" charset="-122"/>
                <a:cs typeface="SimHei"/>
                <a:sym typeface="SimHei"/>
              </a:rPr>
              <a:t>融入</a:t>
            </a:r>
            <a:r>
              <a:rPr lang="en-US" sz="3600" dirty="0" err="1">
                <a:solidFill>
                  <a:srgbClr val="FFFF99"/>
                </a:solidFill>
                <a:latin typeface="幼圆" panose="02010509060101010101" pitchFamily="49" charset="-122"/>
                <a:ea typeface="幼圆" panose="02010509060101010101" pitchFamily="49" charset="-122"/>
                <a:cs typeface="SimHei"/>
                <a:sym typeface="SimHei"/>
              </a:rPr>
              <a:t>观修</a:t>
            </a:r>
            <a:r>
              <a:rPr lang="en-US" sz="3600" dirty="0" err="1">
                <a:latin typeface="幼圆" panose="02010509060101010101" pitchFamily="49" charset="-122"/>
                <a:ea typeface="幼圆" panose="02010509060101010101" pitchFamily="49" charset="-122"/>
                <a:cs typeface="SimHei"/>
                <a:sym typeface="SimHei"/>
              </a:rPr>
              <a:t>之</a:t>
            </a:r>
            <a:r>
              <a:rPr lang="en-US" sz="3600" dirty="0" err="1">
                <a:solidFill>
                  <a:srgbClr val="FF945E"/>
                </a:solidFill>
                <a:latin typeface="幼圆" panose="02010509060101010101" pitchFamily="49" charset="-122"/>
                <a:ea typeface="幼圆" panose="02010509060101010101" pitchFamily="49" charset="-122"/>
                <a:cs typeface="SimHei"/>
                <a:sym typeface="SimHei"/>
              </a:rPr>
              <a:t>所依</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58" name="Google Shape;258;p22"/>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66" name="Google Shape;266;p23"/>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ཧཱུྃཿ</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ཡུལ་གྱི་</a:t>
            </a:r>
            <a:r>
              <a:rPr lang="en-US" sz="3600" dirty="0" err="1">
                <a:latin typeface="幼圆" panose="02010509060101010101" pitchFamily="49" charset="-122"/>
                <a:ea typeface="幼圆" panose="02010509060101010101" pitchFamily="49" charset="-122"/>
                <a:cs typeface="SimHei"/>
                <a:sym typeface="SimHei"/>
              </a:rPr>
              <a:t>ནུབ་བྱང་</a:t>
            </a:r>
            <a:r>
              <a:rPr lang="en-US" sz="3600" dirty="0" err="1">
                <a:solidFill>
                  <a:srgbClr val="42D04F"/>
                </a:solidFill>
                <a:latin typeface="幼圆" panose="02010509060101010101" pitchFamily="49" charset="-122"/>
                <a:ea typeface="幼圆" panose="02010509060101010101" pitchFamily="49" charset="-122"/>
                <a:cs typeface="SimHei"/>
                <a:sym typeface="SimHei"/>
              </a:rPr>
              <a:t>མཚམས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吽！</a:t>
            </a:r>
            <a:r>
              <a:rPr lang="en-US" sz="3600" dirty="0" err="1">
                <a:solidFill>
                  <a:srgbClr val="FFFF99"/>
                </a:solidFill>
                <a:latin typeface="仿宋" panose="02010609060101010101" pitchFamily="49" charset="-122"/>
                <a:ea typeface="仿宋" panose="02010609060101010101" pitchFamily="49" charset="-122"/>
                <a:cs typeface="Arial"/>
                <a:sym typeface="Arial"/>
              </a:rPr>
              <a:t>欧坚</a:t>
            </a:r>
            <a:r>
              <a:rPr lang="en-US" sz="3600" dirty="0" err="1">
                <a:solidFill>
                  <a:srgbClr val="FF945E"/>
                </a:solidFill>
                <a:latin typeface="仿宋" panose="02010609060101010101" pitchFamily="49" charset="-122"/>
                <a:ea typeface="仿宋" panose="02010609060101010101" pitchFamily="49" charset="-122"/>
                <a:cs typeface="Arial"/>
                <a:sym typeface="Arial"/>
              </a:rPr>
              <a:t>意吉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FF"/>
                </a:solidFill>
                <a:latin typeface="仿宋" panose="02010609060101010101" pitchFamily="49" charset="-122"/>
                <a:ea typeface="仿宋" panose="02010609060101010101" pitchFamily="49" charset="-122"/>
                <a:cs typeface="Arial"/>
                <a:sym typeface="Arial"/>
              </a:rPr>
              <a:t>努向</a:t>
            </a:r>
            <a:r>
              <a:rPr lang="en-US" sz="3600" dirty="0" err="1">
                <a:solidFill>
                  <a:srgbClr val="42D04F"/>
                </a:solidFill>
                <a:latin typeface="仿宋" panose="02010609060101010101" pitchFamily="49" charset="-122"/>
                <a:ea typeface="仿宋" panose="02010609060101010101" pitchFamily="49" charset="-122"/>
                <a:cs typeface="Arial"/>
                <a:sym typeface="Arial"/>
              </a:rPr>
              <a:t>参</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吽！</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刹土</a:t>
            </a:r>
            <a:r>
              <a:rPr lang="en-US" sz="3600" dirty="0" err="1">
                <a:latin typeface="幼圆" panose="02010509060101010101" pitchFamily="49" charset="-122"/>
                <a:ea typeface="幼圆" panose="02010509060101010101" pitchFamily="49" charset="-122"/>
                <a:cs typeface="SimHei"/>
                <a:sym typeface="SimHei"/>
              </a:rPr>
              <a:t>西北</a:t>
            </a:r>
            <a:r>
              <a:rPr lang="en-US" sz="3600" dirty="0" err="1">
                <a:solidFill>
                  <a:srgbClr val="42D04F"/>
                </a:solidFill>
                <a:latin typeface="幼圆" panose="02010509060101010101" pitchFamily="49" charset="-122"/>
                <a:ea typeface="幼圆" panose="02010509060101010101" pitchFamily="49" charset="-122"/>
                <a:cs typeface="SimHei"/>
                <a:sym typeface="SimHei"/>
              </a:rPr>
              <a:t>隅</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པད་མ་</a:t>
            </a:r>
            <a:r>
              <a:rPr lang="en-US" sz="3600" dirty="0" err="1">
                <a:solidFill>
                  <a:srgbClr val="FFFF99"/>
                </a:solidFill>
                <a:latin typeface="幼圆" panose="02010509060101010101" pitchFamily="49" charset="-122"/>
                <a:ea typeface="幼圆" panose="02010509060101010101" pitchFamily="49" charset="-122"/>
                <a:cs typeface="SimHei"/>
                <a:sym typeface="SimHei"/>
              </a:rPr>
              <a:t>གེ་སར་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སྡོང་པོ་ལ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a:t>
            </a:r>
            <a:r>
              <a:rPr lang="en-US" sz="3600" dirty="0" err="1">
                <a:solidFill>
                  <a:srgbClr val="FFFF99"/>
                </a:solidFill>
                <a:latin typeface="仿宋" panose="02010609060101010101" pitchFamily="49" charset="-122"/>
                <a:ea typeface="仿宋" panose="02010609060101010101" pitchFamily="49" charset="-122"/>
                <a:cs typeface="Arial"/>
                <a:sym typeface="Arial"/>
              </a:rPr>
              <a:t>改萨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东波拉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莲茎</a:t>
            </a:r>
            <a:r>
              <a:rPr lang="en-US" sz="3600" dirty="0" err="1">
                <a:solidFill>
                  <a:srgbClr val="FFFF99"/>
                </a:solidFill>
                <a:latin typeface="幼圆" panose="02010509060101010101" pitchFamily="49" charset="-122"/>
                <a:ea typeface="幼圆" panose="02010509060101010101" pitchFamily="49" charset="-122"/>
                <a:cs typeface="SimHei"/>
                <a:sym typeface="SimHei"/>
              </a:rPr>
              <a:t>花胚</a:t>
            </a:r>
            <a:r>
              <a:rPr lang="en-US" sz="3600" dirty="0" err="1">
                <a:solidFill>
                  <a:srgbClr val="FF945E"/>
                </a:solidFill>
                <a:latin typeface="幼圆" panose="02010509060101010101" pitchFamily="49" charset="-122"/>
                <a:ea typeface="幼圆" panose="02010509060101010101" pitchFamily="49" charset="-122"/>
                <a:cs typeface="SimHei"/>
                <a:sym typeface="SimHei"/>
              </a:rPr>
              <a:t>之座上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ཡ་མཚན་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མཆོག་གི་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དངོས་གྲུབ་བརྙེས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雅参</a:t>
            </a:r>
            <a:r>
              <a:rPr lang="en-US" sz="3600" dirty="0" err="1">
                <a:solidFill>
                  <a:srgbClr val="FFFF99"/>
                </a:solidFill>
                <a:latin typeface="仿宋" panose="02010609060101010101" pitchFamily="49" charset="-122"/>
                <a:ea typeface="仿宋" panose="02010609060101010101" pitchFamily="49" charset="-122"/>
                <a:cs typeface="Arial"/>
                <a:sym typeface="Arial"/>
              </a:rPr>
              <a:t>乔革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俄珠尼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希有</a:t>
            </a:r>
            <a:r>
              <a:rPr lang="en-US" sz="3600" dirty="0" err="1">
                <a:solidFill>
                  <a:srgbClr val="FFFF99"/>
                </a:solidFill>
                <a:latin typeface="幼圆" panose="02010509060101010101" pitchFamily="49" charset="-122"/>
                <a:ea typeface="幼圆" panose="02010509060101010101" pitchFamily="49" charset="-122"/>
                <a:cs typeface="SimHei"/>
                <a:sym typeface="SimHei"/>
              </a:rPr>
              <a:t>殊胜</a:t>
            </a:r>
            <a:r>
              <a:rPr lang="en-US" sz="3600" dirty="0" err="1">
                <a:solidFill>
                  <a:srgbClr val="FF945E"/>
                </a:solidFill>
                <a:latin typeface="幼圆" panose="02010509060101010101" pitchFamily="49" charset="-122"/>
                <a:ea typeface="幼圆" panose="02010509060101010101" pitchFamily="49" charset="-122"/>
                <a:cs typeface="SimHei"/>
                <a:sym typeface="SimHei"/>
              </a:rPr>
              <a:t>成就者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ཞེས་སུ་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写思</a:t>
            </a:r>
            <a:r>
              <a:rPr lang="en-US" sz="3600" dirty="0" err="1">
                <a:solidFill>
                  <a:srgbClr val="FF945E"/>
                </a:solidFill>
                <a:latin typeface="仿宋" panose="02010609060101010101" pitchFamily="49" charset="-122"/>
                <a:ea typeface="仿宋" panose="02010609060101010101" pitchFamily="49" charset="-122"/>
                <a:cs typeface="Arial"/>
                <a:sym typeface="Arial"/>
              </a:rPr>
              <a:t>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世称</a:t>
            </a:r>
            <a:r>
              <a:rPr lang="en-US" sz="3600" dirty="0" err="1">
                <a:solidFill>
                  <a:srgbClr val="FFFF99"/>
                </a:solidFill>
                <a:latin typeface="幼圆" panose="02010509060101010101" pitchFamily="49" charset="-122"/>
                <a:ea typeface="幼圆" panose="02010509060101010101" pitchFamily="49" charset="-122"/>
                <a:cs typeface="SimHei"/>
                <a:sym typeface="SimHei"/>
              </a:rPr>
              <a:t>名号</a:t>
            </a:r>
            <a:r>
              <a:rPr lang="en-US" sz="3600" dirty="0" err="1">
                <a:solidFill>
                  <a:srgbClr val="ED5F43"/>
                </a:solidFill>
                <a:latin typeface="幼圆" panose="02010509060101010101" pitchFamily="49" charset="-122"/>
                <a:ea typeface="幼圆" panose="02010509060101010101" pitchFamily="49" charset="-122"/>
                <a:cs typeface="SimHei"/>
                <a:sym typeface="SimHei"/>
              </a:rPr>
              <a:t>莲花生</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扣德</a:t>
            </a:r>
            <a:r>
              <a:rPr lang="en-US" sz="3600" dirty="0" err="1">
                <a:solidFill>
                  <a:srgbClr val="FFFF99"/>
                </a:solidFill>
                <a:latin typeface="仿宋" panose="02010609060101010101" pitchFamily="49" charset="-122"/>
                <a:ea typeface="仿宋" panose="02010609060101010101" pitchFamily="49" charset="-122"/>
                <a:cs typeface="Arial"/>
                <a:sym typeface="Arial"/>
              </a:rPr>
              <a:t>夸桌</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忙布</a:t>
            </a:r>
            <a:r>
              <a:rPr lang="en-US" sz="3600" dirty="0" err="1">
                <a:solidFill>
                  <a:srgbClr val="FFFFFF"/>
                </a:solidFill>
                <a:latin typeface="仿宋" panose="02010609060101010101" pitchFamily="49" charset="-122"/>
                <a:ea typeface="仿宋" panose="02010609060101010101" pitchFamily="49" charset="-122"/>
                <a:cs typeface="Arial"/>
                <a:sym typeface="Arial"/>
              </a:rPr>
              <a:t>果</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ED5F43"/>
                </a:solidFill>
                <a:latin typeface="幼圆" panose="02010509060101010101" pitchFamily="49" charset="-122"/>
                <a:ea typeface="幼圆" panose="02010509060101010101" pitchFamily="49" charset="-122"/>
                <a:cs typeface="SimHei"/>
                <a:sym typeface="SimHei"/>
              </a:rPr>
              <a:t>眷属</a:t>
            </a:r>
            <a:r>
              <a:rPr lang="en-US" sz="3600" dirty="0" err="1">
                <a:solidFill>
                  <a:srgbClr val="FFFF99"/>
                </a:solidFill>
                <a:latin typeface="幼圆" panose="02010509060101010101" pitchFamily="49" charset="-122"/>
                <a:ea typeface="幼圆" panose="02010509060101010101" pitchFamily="49" charset="-122"/>
                <a:cs typeface="SimHei"/>
                <a:sym typeface="SimHei"/>
              </a:rPr>
              <a:t>众</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ཁྱེད་ཀྱི་</a:t>
            </a:r>
            <a:r>
              <a:rPr lang="en-US" sz="3600" dirty="0" err="1">
                <a:solidFill>
                  <a:srgbClr val="FFFF99"/>
                </a:solidFill>
                <a:latin typeface="幼圆" panose="02010509060101010101" pitchFamily="49" charset="-122"/>
                <a:ea typeface="幼圆" panose="02010509060101010101" pitchFamily="49" charset="-122"/>
                <a:cs typeface="SimHei"/>
                <a:sym typeface="SimHei"/>
              </a:rPr>
              <a:t>རྗེས་སུ་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བསྒྲུབ་ཀྱིས</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切杰</a:t>
            </a:r>
            <a:r>
              <a:rPr lang="en-US" sz="3600" dirty="0" err="1">
                <a:solidFill>
                  <a:srgbClr val="FFFF99"/>
                </a:solidFill>
                <a:latin typeface="仿宋" panose="02010609060101010101" pitchFamily="49" charset="-122"/>
                <a:ea typeface="仿宋" panose="02010609060101010101" pitchFamily="49" charset="-122"/>
                <a:cs typeface="Arial"/>
                <a:sym typeface="Arial"/>
              </a:rPr>
              <a:t>吉色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a:t>
            </a:r>
            <a:r>
              <a:rPr lang="en-US" sz="3600" dirty="0" err="1">
                <a:solidFill>
                  <a:srgbClr val="42D04F"/>
                </a:solidFill>
                <a:latin typeface="仿宋" panose="02010609060101010101" pitchFamily="49" charset="-122"/>
                <a:ea typeface="仿宋" panose="02010609060101010101" pitchFamily="49" charset="-122"/>
                <a:cs typeface="Arial"/>
                <a:sym typeface="Arial"/>
              </a:rPr>
              <a:t>折吉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a:t>
            </a:r>
            <a:r>
              <a:rPr lang="en-US" sz="3600" dirty="0" err="1">
                <a:solidFill>
                  <a:srgbClr val="FFFF99"/>
                </a:solidFill>
                <a:latin typeface="幼圆" panose="02010509060101010101" pitchFamily="49" charset="-122"/>
                <a:ea typeface="幼圆" panose="02010509060101010101" pitchFamily="49" charset="-122"/>
                <a:cs typeface="SimHei"/>
                <a:sym typeface="SimHei"/>
              </a:rPr>
              <a:t>随</a:t>
            </a:r>
            <a:r>
              <a:rPr lang="en-US" sz="3600" dirty="0" err="1">
                <a:solidFill>
                  <a:srgbClr val="ED5F43"/>
                </a:solidFill>
                <a:latin typeface="幼圆" panose="02010509060101010101" pitchFamily="49" charset="-122"/>
                <a:ea typeface="幼圆" panose="02010509060101010101" pitchFamily="49" charset="-122"/>
                <a:cs typeface="SimHei"/>
                <a:sym typeface="SimHei"/>
              </a:rPr>
              <a:t>汝尊</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修持</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བྱིན་གྱིས་རློབས་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ཕྱིར་</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གཤེགས་སུ་གསོལ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新吉拉</a:t>
            </a:r>
            <a:r>
              <a:rPr lang="en-US" sz="3600" dirty="0" err="1">
                <a:solidFill>
                  <a:srgbClr val="FFFF99"/>
                </a:solidFill>
                <a:latin typeface="仿宋" panose="02010609060101010101" pitchFamily="49" charset="-122"/>
                <a:ea typeface="仿宋" panose="02010609060101010101" pitchFamily="49" charset="-122"/>
                <a:cs typeface="Arial"/>
                <a:sym typeface="Arial"/>
              </a:rPr>
              <a:t>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谢色所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为</a:t>
            </a:r>
            <a:r>
              <a:rPr lang="en-US" sz="3600" dirty="0" err="1">
                <a:solidFill>
                  <a:srgbClr val="ED5F43"/>
                </a:solidFill>
                <a:latin typeface="幼圆" panose="02010509060101010101" pitchFamily="49" charset="-122"/>
                <a:ea typeface="幼圆" panose="02010509060101010101" pitchFamily="49" charset="-122"/>
                <a:cs typeface="SimHei"/>
                <a:sym typeface="SimHei"/>
              </a:rPr>
              <a:t>赐加持</a:t>
            </a:r>
            <a:r>
              <a:rPr lang="en-US" sz="3600" dirty="0" err="1">
                <a:solidFill>
                  <a:srgbClr val="FF945E"/>
                </a:solidFill>
                <a:latin typeface="幼圆" panose="02010509060101010101" pitchFamily="49" charset="-122"/>
                <a:ea typeface="幼圆" panose="02010509060101010101" pitchFamily="49" charset="-122"/>
                <a:cs typeface="SimHei"/>
                <a:sym typeface="SimHei"/>
              </a:rPr>
              <a:t>祈降临</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格日巴玛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思德吽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格日巴玛思德吽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67" name="Google Shape;267;p2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pic>
        <p:nvPicPr>
          <p:cNvPr id="268" name="Google Shape;268;p23"/>
          <p:cNvPicPr preferRelativeResize="0"/>
          <p:nvPr/>
        </p:nvPicPr>
        <p:blipFill rotWithShape="1">
          <a:blip r:embed="rId3">
            <a:alphaModFix/>
          </a:blip>
          <a:srcRect/>
          <a:stretch/>
        </p:blipFill>
        <p:spPr>
          <a:xfrm>
            <a:off x="7162800" y="2019300"/>
            <a:ext cx="4029075" cy="5067300"/>
          </a:xfrm>
          <a:prstGeom prst="rect">
            <a:avLst/>
          </a:prstGeom>
          <a:noFill/>
          <a:ln>
            <a:noFill/>
          </a:ln>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4"/>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76" name="Google Shape;276;p24"/>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4800"/>
              <a:buFont typeface="Calibri"/>
              <a:buNone/>
            </a:pPr>
            <a:r>
              <a:rPr lang="en-US" dirty="0" err="1">
                <a:solidFill>
                  <a:srgbClr val="ED5F43"/>
                </a:solidFill>
              </a:rPr>
              <a:t>ཧོ</a:t>
            </a:r>
            <a:r>
              <a:rPr lang="en-US" dirty="0">
                <a:solidFill>
                  <a:srgbClr val="ED5F43"/>
                </a:solidFill>
              </a:rPr>
              <a:t>། </a:t>
            </a:r>
            <a:r>
              <a:rPr lang="en-US" sz="3600" dirty="0">
                <a:solidFill>
                  <a:srgbClr val="ED5F43"/>
                </a:solidFill>
                <a:latin typeface="仿宋" panose="02010609060101010101" pitchFamily="49" charset="-122"/>
                <a:ea typeface="仿宋" panose="02010609060101010101" pitchFamily="49" charset="-122"/>
                <a:cs typeface="Arial"/>
                <a:sym typeface="Arial"/>
              </a:rPr>
              <a:t>吙！</a:t>
            </a:r>
            <a:r>
              <a:rPr lang="en-US" sz="3600" dirty="0">
                <a:latin typeface="幼圆" panose="02010509060101010101" pitchFamily="49" charset="-122"/>
                <a:ea typeface="幼圆" panose="02010509060101010101" pitchFamily="49" charset="-122"/>
                <a:cs typeface="SimHei"/>
                <a:sym typeface="SimHei"/>
              </a:rPr>
              <a:t>　　　　　　　　　　　 </a:t>
            </a:r>
            <a:r>
              <a:rPr lang="en-US" sz="3600" dirty="0">
                <a:solidFill>
                  <a:srgbClr val="ED5F43"/>
                </a:solidFill>
                <a:latin typeface="幼圆" panose="02010509060101010101" pitchFamily="49" charset="-122"/>
                <a:ea typeface="幼圆" panose="02010509060101010101" pitchFamily="49" charset="-122"/>
                <a:cs typeface="SimHei"/>
                <a:sym typeface="SimHei"/>
              </a:rPr>
              <a:t>吙！</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རྡུལ་སྙེད་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ལུས་བཏུད་</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གུས་པས་ཕྱག་</a:t>
            </a:r>
            <a:r>
              <a:rPr lang="en-US" sz="3600" dirty="0" err="1">
                <a:latin typeface="幼圆" panose="02010509060101010101" pitchFamily="49" charset="-122"/>
                <a:ea typeface="幼圆" panose="02010509060101010101" pitchFamily="49" charset="-122"/>
                <a:cs typeface="SimHei"/>
                <a:sym typeface="SimHei"/>
              </a:rPr>
              <a:t>འཚལ་ལོ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德逆</a:t>
            </a:r>
            <a:r>
              <a:rPr lang="en-US" sz="3600" dirty="0" err="1">
                <a:solidFill>
                  <a:srgbClr val="FFFF99"/>
                </a:solidFill>
                <a:latin typeface="仿宋" panose="02010609060101010101" pitchFamily="49" charset="-122"/>
                <a:ea typeface="仿宋" panose="02010609060101010101" pitchFamily="49" charset="-122"/>
                <a:cs typeface="Arial"/>
                <a:sym typeface="Arial"/>
              </a:rPr>
              <a:t>理德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给贝</a:t>
            </a:r>
            <a:r>
              <a:rPr lang="en-US" sz="3600" dirty="0" err="1">
                <a:solidFill>
                  <a:srgbClr val="FFFFFF"/>
                </a:solidFill>
                <a:latin typeface="仿宋" panose="02010609060101010101" pitchFamily="49" charset="-122"/>
                <a:ea typeface="仿宋" panose="02010609060101010101" pitchFamily="49" charset="-122"/>
                <a:cs typeface="Arial"/>
                <a:sym typeface="Arial"/>
              </a:rPr>
              <a:t>香擦漏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化身</a:t>
            </a:r>
            <a:r>
              <a:rPr lang="en-US" sz="3600" dirty="0" err="1">
                <a:solidFill>
                  <a:srgbClr val="ED5F43"/>
                </a:solidFill>
                <a:latin typeface="幼圆" panose="02010509060101010101" pitchFamily="49" charset="-122"/>
                <a:ea typeface="幼圆" panose="02010509060101010101" pitchFamily="49" charset="-122"/>
                <a:cs typeface="SimHei"/>
                <a:sym typeface="SimHei"/>
              </a:rPr>
              <a:t>尘数</a:t>
            </a:r>
            <a:r>
              <a:rPr lang="en-US" sz="3600" dirty="0" err="1">
                <a:solidFill>
                  <a:srgbClr val="FF945E"/>
                </a:solidFill>
                <a:latin typeface="幼圆" panose="02010509060101010101" pitchFamily="49" charset="-122"/>
                <a:ea typeface="幼圆" panose="02010509060101010101" pitchFamily="49" charset="-122"/>
                <a:cs typeface="SimHei"/>
                <a:sym typeface="SimHei"/>
              </a:rPr>
              <a:t>恭敬而</a:t>
            </a:r>
            <a:r>
              <a:rPr lang="en-US" sz="3600" dirty="0" err="1">
                <a:latin typeface="幼圆" panose="02010509060101010101" pitchFamily="49" charset="-122"/>
                <a:ea typeface="幼圆" panose="02010509060101010101" pitchFamily="49" charset="-122"/>
                <a:cs typeface="SimHei"/>
                <a:sym typeface="SimHei"/>
              </a:rPr>
              <a:t>顶礼</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སྣང་སྲིད་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གཞིར་བཞེངས་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ཀུན་བཟང་མཆོད་པས་</a:t>
            </a:r>
            <a:r>
              <a:rPr lang="en-US" sz="3600" dirty="0" err="1">
                <a:latin typeface="幼圆" panose="02010509060101010101" pitchFamily="49" charset="-122"/>
                <a:ea typeface="幼圆" panose="02010509060101010101" pitchFamily="49" charset="-122"/>
                <a:cs typeface="SimHei"/>
                <a:sym typeface="SimHei"/>
              </a:rPr>
              <a:t>མཆོད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囊折</a:t>
            </a:r>
            <a:r>
              <a:rPr lang="en-US" sz="3600" dirty="0" err="1">
                <a:solidFill>
                  <a:srgbClr val="FFFF99"/>
                </a:solidFill>
                <a:latin typeface="仿宋" panose="02010609060101010101" pitchFamily="49" charset="-122"/>
                <a:ea typeface="仿宋" panose="02010609060101010101" pitchFamily="49" charset="-122"/>
                <a:cs typeface="Arial"/>
                <a:sym typeface="Arial"/>
              </a:rPr>
              <a:t>耶样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根桑巧贝</a:t>
            </a:r>
            <a:r>
              <a:rPr lang="en-US" sz="3600" dirty="0" err="1">
                <a:solidFill>
                  <a:srgbClr val="FFFFFF"/>
                </a:solidFill>
                <a:latin typeface="仿宋" panose="02010609060101010101" pitchFamily="49" charset="-122"/>
                <a:ea typeface="仿宋" panose="02010609060101010101" pitchFamily="49" charset="-122"/>
                <a:cs typeface="Arial"/>
                <a:sym typeface="Arial"/>
              </a:rPr>
              <a:t>巧</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奉献</a:t>
            </a:r>
            <a:r>
              <a:rPr lang="en-US" sz="3600" dirty="0" err="1">
                <a:solidFill>
                  <a:srgbClr val="ED5F43"/>
                </a:solidFill>
                <a:latin typeface="幼圆" panose="02010509060101010101" pitchFamily="49" charset="-122"/>
                <a:ea typeface="幼圆" panose="02010509060101010101" pitchFamily="49" charset="-122"/>
                <a:cs typeface="SimHei"/>
                <a:sym typeface="SimHei"/>
              </a:rPr>
              <a:t>现有</a:t>
            </a:r>
            <a:r>
              <a:rPr lang="en-US" sz="3600" dirty="0" err="1">
                <a:solidFill>
                  <a:srgbClr val="FFFF99"/>
                </a:solidFill>
                <a:latin typeface="幼圆" panose="02010509060101010101" pitchFamily="49" charset="-122"/>
                <a:ea typeface="幼圆" panose="02010509060101010101" pitchFamily="49" charset="-122"/>
                <a:cs typeface="SimHei"/>
                <a:sym typeface="SimHei"/>
              </a:rPr>
              <a:t>本圆</a:t>
            </a:r>
            <a:r>
              <a:rPr lang="en-US" sz="3600" dirty="0" err="1">
                <a:solidFill>
                  <a:srgbClr val="FF945E"/>
                </a:solidFill>
                <a:latin typeface="幼圆" panose="02010509060101010101" pitchFamily="49" charset="-122"/>
                <a:ea typeface="幼圆" panose="02010509060101010101" pitchFamily="49" charset="-122"/>
                <a:cs typeface="SimHei"/>
                <a:sym typeface="SimHei"/>
              </a:rPr>
              <a:t>普贤供</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ཚེ་རབས་ནས་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སྡིག་ལྟུང་</a:t>
            </a:r>
            <a:r>
              <a:rPr lang="en-US" sz="3600" dirty="0" err="1">
                <a:latin typeface="幼圆" panose="02010509060101010101" pitchFamily="49" charset="-122"/>
                <a:ea typeface="幼圆" panose="02010509060101010101" pitchFamily="49" charset="-122"/>
                <a:cs typeface="SimHei"/>
                <a:sym typeface="SimHei"/>
              </a:rPr>
              <a:t>ཅི་མཆིས་བཤགས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才RA内</a:t>
            </a:r>
            <a:r>
              <a:rPr lang="en-US" sz="3600" dirty="0" err="1">
                <a:solidFill>
                  <a:srgbClr val="FFFF99"/>
                </a:solidFill>
                <a:latin typeface="仿宋" panose="02010609060101010101" pitchFamily="49" charset="-122"/>
                <a:ea typeface="仿宋" panose="02010609060101010101" pitchFamily="49" charset="-122"/>
                <a:cs typeface="Arial"/>
                <a:sym typeface="Arial"/>
              </a:rPr>
              <a:t>萨</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德冬</a:t>
            </a:r>
            <a:r>
              <a:rPr lang="en-US" sz="3600" dirty="0" err="1">
                <a:solidFill>
                  <a:srgbClr val="FFFFFF"/>
                </a:solidFill>
                <a:latin typeface="仿宋" panose="02010609060101010101" pitchFamily="49" charset="-122"/>
                <a:ea typeface="仿宋" panose="02010609060101010101" pitchFamily="49" charset="-122"/>
                <a:cs typeface="Arial"/>
                <a:sym typeface="Arial"/>
              </a:rPr>
              <a:t>解期夏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无始</a:t>
            </a:r>
            <a:r>
              <a:rPr lang="en-US" sz="3600" dirty="0" err="1">
                <a:solidFill>
                  <a:srgbClr val="FFFF99"/>
                </a:solidFill>
                <a:latin typeface="幼圆" panose="02010509060101010101" pitchFamily="49" charset="-122"/>
                <a:ea typeface="幼圆" panose="02010509060101010101" pitchFamily="49" charset="-122"/>
                <a:cs typeface="SimHei"/>
                <a:sym typeface="SimHei"/>
              </a:rPr>
              <a:t>所积</a:t>
            </a:r>
            <a:r>
              <a:rPr lang="en-US" sz="3600" dirty="0" err="1">
                <a:solidFill>
                  <a:srgbClr val="FF945E"/>
                </a:solidFill>
                <a:latin typeface="幼圆" panose="02010509060101010101" pitchFamily="49" charset="-122"/>
                <a:ea typeface="幼圆" panose="02010509060101010101" pitchFamily="49" charset="-122"/>
                <a:cs typeface="SimHei"/>
                <a:sym typeface="SimHei"/>
              </a:rPr>
              <a:t>罪堕</a:t>
            </a:r>
            <a:r>
              <a:rPr lang="en-US" sz="3600" dirty="0" err="1">
                <a:latin typeface="幼圆" panose="02010509060101010101" pitchFamily="49" charset="-122"/>
                <a:ea typeface="幼圆" panose="02010509060101010101" pitchFamily="49" charset="-122"/>
                <a:cs typeface="SimHei"/>
                <a:sym typeface="SimHei"/>
              </a:rPr>
              <a:t>皆忏悔</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འཁོར་འདས་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945E"/>
                </a:solidFill>
                <a:latin typeface="幼圆" panose="02010509060101010101" pitchFamily="49" charset="-122"/>
                <a:ea typeface="幼圆" panose="02010509060101010101" pitchFamily="49" charset="-122"/>
                <a:cs typeface="SimHei"/>
                <a:sym typeface="SimHei"/>
              </a:rPr>
              <a:t>ཀུན་ལ་</a:t>
            </a:r>
            <a:r>
              <a:rPr lang="en-US" sz="3600" dirty="0" err="1">
                <a:latin typeface="幼圆" panose="02010509060101010101" pitchFamily="49" charset="-122"/>
                <a:ea typeface="幼圆" panose="02010509060101010101" pitchFamily="49" charset="-122"/>
                <a:cs typeface="SimHei"/>
                <a:sym typeface="SimHei"/>
              </a:rPr>
              <a:t>རྗེས་ཡི་རང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靠地</a:t>
            </a:r>
            <a:r>
              <a:rPr lang="en-US" sz="3600" dirty="0" err="1">
                <a:solidFill>
                  <a:srgbClr val="FFFF99"/>
                </a:solidFill>
                <a:latin typeface="仿宋" panose="02010609060101010101" pitchFamily="49" charset="-122"/>
                <a:ea typeface="仿宋" panose="02010609060101010101" pitchFamily="49" charset="-122"/>
                <a:cs typeface="Arial"/>
                <a:sym typeface="Arial"/>
              </a:rPr>
              <a:t>给措</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根拉</a:t>
            </a:r>
            <a:r>
              <a:rPr lang="en-US" sz="3600" dirty="0" err="1">
                <a:solidFill>
                  <a:srgbClr val="FFFFFF"/>
                </a:solidFill>
                <a:latin typeface="仿宋" panose="02010609060101010101" pitchFamily="49" charset="-122"/>
                <a:ea typeface="仿宋" panose="02010609060101010101" pitchFamily="49" charset="-122"/>
                <a:cs typeface="Arial"/>
                <a:sym typeface="Arial"/>
              </a:rPr>
              <a:t>吉耶让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轮涅</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一切诸</a:t>
            </a:r>
            <a:r>
              <a:rPr lang="en-US" sz="3600" dirty="0" err="1">
                <a:solidFill>
                  <a:srgbClr val="FFFF99"/>
                </a:solidFill>
                <a:latin typeface="幼圆" panose="02010509060101010101" pitchFamily="49" charset="-122"/>
                <a:ea typeface="幼圆" panose="02010509060101010101" pitchFamily="49" charset="-122"/>
                <a:cs typeface="SimHei"/>
                <a:sym typeface="SimHei"/>
              </a:rPr>
              <a:t>善作</a:t>
            </a:r>
            <a:r>
              <a:rPr lang="en-US" sz="3600" dirty="0" err="1">
                <a:latin typeface="幼圆" panose="02010509060101010101" pitchFamily="49" charset="-122"/>
                <a:ea typeface="幼圆" panose="02010509060101010101" pitchFamily="49" charset="-122"/>
                <a:cs typeface="SimHei"/>
                <a:sym typeface="SimHei"/>
              </a:rPr>
              <a:t>随喜</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འགྲོ་ཁམས་</a:t>
            </a:r>
            <a:r>
              <a:rPr lang="en-US" sz="3600" dirty="0" err="1">
                <a:solidFill>
                  <a:srgbClr val="FFFF99"/>
                </a:solidFill>
                <a:latin typeface="幼圆" panose="02010509060101010101" pitchFamily="49" charset="-122"/>
                <a:ea typeface="幼圆" panose="02010509060101010101" pitchFamily="49" charset="-122"/>
                <a:cs typeface="SimHei"/>
                <a:sym typeface="SimHei"/>
              </a:rPr>
              <a:t>ཇི་སྲིད་</a:t>
            </a:r>
            <a:r>
              <a:rPr lang="en-US" sz="3600" dirty="0" err="1">
                <a:solidFill>
                  <a:srgbClr val="FF945E"/>
                </a:solidFill>
                <a:latin typeface="幼圆" panose="02010509060101010101" pitchFamily="49" charset="-122"/>
                <a:ea typeface="幼圆" panose="02010509060101010101" pitchFamily="49" charset="-122"/>
                <a:cs typeface="SimHei"/>
                <a:sym typeface="SimHei"/>
              </a:rPr>
              <a:t>རྡོ་རྗེའི་སྐུར་</a:t>
            </a:r>
            <a:r>
              <a:rPr lang="en-US" sz="3600" dirty="0" err="1">
                <a:latin typeface="幼圆" panose="02010509060101010101" pitchFamily="49" charset="-122"/>
                <a:ea typeface="幼圆" panose="02010509060101010101" pitchFamily="49" charset="-122"/>
                <a:cs typeface="SimHei"/>
                <a:sym typeface="SimHei"/>
              </a:rPr>
              <a:t>བཞུགས་ནས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桌卡</a:t>
            </a:r>
            <a:r>
              <a:rPr lang="en-US" sz="3600" dirty="0" err="1">
                <a:solidFill>
                  <a:srgbClr val="FFFF99"/>
                </a:solidFill>
                <a:latin typeface="仿宋" panose="02010609060101010101" pitchFamily="49" charset="-122"/>
                <a:ea typeface="仿宋" panose="02010609060101010101" pitchFamily="49" charset="-122"/>
                <a:cs typeface="Arial"/>
                <a:sym typeface="Arial"/>
              </a:rPr>
              <a:t>结折</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多吉格</a:t>
            </a:r>
            <a:r>
              <a:rPr lang="en-US" sz="3600" dirty="0" err="1">
                <a:solidFill>
                  <a:srgbClr val="FFFFFF"/>
                </a:solidFill>
                <a:latin typeface="仿宋" panose="02010609060101010101" pitchFamily="49" charset="-122"/>
                <a:ea typeface="仿宋" panose="02010609060101010101" pitchFamily="49" charset="-122"/>
                <a:cs typeface="Arial"/>
                <a:sym typeface="Arial"/>
              </a:rPr>
              <a:t>耶内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乃至</a:t>
            </a:r>
            <a:r>
              <a:rPr lang="en-US" sz="3600" dirty="0" err="1">
                <a:solidFill>
                  <a:srgbClr val="ED5F43"/>
                </a:solidFill>
                <a:latin typeface="幼圆" panose="02010509060101010101" pitchFamily="49" charset="-122"/>
                <a:ea typeface="幼圆" panose="02010509060101010101" pitchFamily="49" charset="-122"/>
                <a:cs typeface="SimHei"/>
                <a:sym typeface="SimHei"/>
              </a:rPr>
              <a:t>轮尽</a:t>
            </a:r>
            <a:r>
              <a:rPr lang="en-US" sz="3600" dirty="0" err="1">
                <a:latin typeface="幼圆" panose="02010509060101010101" pitchFamily="49" charset="-122"/>
                <a:ea typeface="幼圆" panose="02010509060101010101" pitchFamily="49" charset="-122"/>
                <a:cs typeface="SimHei"/>
                <a:sym typeface="SimHei"/>
              </a:rPr>
              <a:t>祈驻</a:t>
            </a:r>
            <a:r>
              <a:rPr lang="en-US" sz="3600" dirty="0" err="1">
                <a:solidFill>
                  <a:srgbClr val="FF945E"/>
                </a:solidFill>
                <a:latin typeface="幼圆" panose="02010509060101010101" pitchFamily="49" charset="-122"/>
                <a:ea typeface="幼圆" panose="02010509060101010101" pitchFamily="49" charset="-122"/>
                <a:cs typeface="SimHei"/>
                <a:sym typeface="SimHei"/>
              </a:rPr>
              <a:t>金刚身</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ཟབ་རྒྱས་</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ཆོས་ཀྱི་འཁོར་ལོ་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བསྐོར་དུ་</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库漏</a:t>
            </a:r>
            <a:r>
              <a:rPr lang="en-US" sz="3600" dirty="0" err="1">
                <a:solidFill>
                  <a:srgbClr val="FF945E"/>
                </a:solidFill>
                <a:latin typeface="仿宋" panose="02010609060101010101" pitchFamily="49" charset="-122"/>
                <a:ea typeface="仿宋" panose="02010609060101010101" pitchFamily="49" charset="-122"/>
                <a:cs typeface="Arial"/>
                <a:sym typeface="Arial"/>
              </a:rPr>
              <a:t>估德</a:t>
            </a:r>
            <a:r>
              <a:rPr lang="en-US" sz="3600" dirty="0" err="1">
                <a:solidFill>
                  <a:srgbClr val="FFFFFF"/>
                </a:solidFill>
                <a:latin typeface="仿宋" panose="02010609060101010101" pitchFamily="49" charset="-122"/>
                <a:ea typeface="仿宋" panose="02010609060101010101" pitchFamily="49" charset="-122"/>
                <a:cs typeface="Arial"/>
                <a:sym typeface="Arial"/>
              </a:rPr>
              <a:t>所</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FF945E"/>
                </a:solidFill>
                <a:latin typeface="幼圆" panose="02010509060101010101" pitchFamily="49" charset="-122"/>
                <a:ea typeface="幼圆" panose="02010509060101010101" pitchFamily="49" charset="-122"/>
                <a:cs typeface="SimHei"/>
                <a:sym typeface="SimHei"/>
              </a:rPr>
              <a:t>常转</a:t>
            </a:r>
            <a:r>
              <a:rPr lang="en-US" sz="3600" dirty="0" err="1">
                <a:solidFill>
                  <a:srgbClr val="ED5F43"/>
                </a:solidFill>
                <a:latin typeface="幼圆" panose="02010509060101010101" pitchFamily="49" charset="-122"/>
                <a:ea typeface="幼圆" panose="02010509060101010101" pitchFamily="49" charset="-122"/>
                <a:cs typeface="SimHei"/>
                <a:sym typeface="SimHei"/>
              </a:rPr>
              <a:t>深广</a:t>
            </a:r>
            <a:r>
              <a:rPr lang="en-US" sz="3600" dirty="0" err="1">
                <a:solidFill>
                  <a:srgbClr val="FFFF99"/>
                </a:solidFill>
                <a:latin typeface="幼圆" panose="02010509060101010101" pitchFamily="49" charset="-122"/>
                <a:ea typeface="幼圆" panose="02010509060101010101" pitchFamily="49" charset="-122"/>
                <a:cs typeface="SimHei"/>
                <a:sym typeface="SimHei"/>
              </a:rPr>
              <a:t>正法轮</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དགེ་ཚོགས་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མ་ལུས་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སངས་རྒྱས་ཐོབ་</a:t>
            </a:r>
            <a:r>
              <a:rPr lang="en-US" sz="3600" dirty="0" err="1">
                <a:latin typeface="幼圆" panose="02010509060101010101" pitchFamily="49" charset="-122"/>
                <a:ea typeface="幼圆" panose="02010509060101010101" pitchFamily="49" charset="-122"/>
                <a:cs typeface="SimHei"/>
                <a:sym typeface="SimHei"/>
              </a:rPr>
              <a:t>ཕྱིར་བསྔོ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给措</a:t>
            </a:r>
            <a:r>
              <a:rPr lang="en-US" sz="3600" dirty="0" err="1">
                <a:solidFill>
                  <a:srgbClr val="FFFF99"/>
                </a:solidFill>
                <a:latin typeface="仿宋" panose="02010609060101010101" pitchFamily="49" charset="-122"/>
                <a:ea typeface="仿宋" panose="02010609060101010101" pitchFamily="49" charset="-122"/>
                <a:cs typeface="Arial"/>
                <a:sym typeface="Arial"/>
              </a:rPr>
              <a:t>玛哩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桑吉脱</a:t>
            </a:r>
            <a:r>
              <a:rPr lang="en-US" sz="3600" dirty="0" err="1">
                <a:solidFill>
                  <a:srgbClr val="FFFFFF"/>
                </a:solidFill>
                <a:latin typeface="仿宋" panose="02010609060101010101" pitchFamily="49" charset="-122"/>
                <a:ea typeface="仿宋" panose="02010609060101010101" pitchFamily="49" charset="-122"/>
                <a:cs typeface="Arial"/>
                <a:sym typeface="Arial"/>
              </a:rPr>
              <a:t>些哦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无尽</a:t>
            </a:r>
            <a:r>
              <a:rPr lang="en-US" sz="3600" dirty="0" err="1">
                <a:solidFill>
                  <a:srgbClr val="ED5F43"/>
                </a:solidFill>
                <a:latin typeface="幼圆" panose="02010509060101010101" pitchFamily="49" charset="-122"/>
                <a:ea typeface="幼圆" panose="02010509060101010101" pitchFamily="49" charset="-122"/>
                <a:cs typeface="SimHei"/>
                <a:sym typeface="SimHei"/>
              </a:rPr>
              <a:t>善聚</a:t>
            </a:r>
            <a:r>
              <a:rPr lang="en-US" sz="3600" dirty="0" err="1">
                <a:latin typeface="幼圆" panose="02010509060101010101" pitchFamily="49" charset="-122"/>
                <a:ea typeface="幼圆" panose="02010509060101010101" pitchFamily="49" charset="-122"/>
                <a:cs typeface="SimHei"/>
                <a:sym typeface="SimHei"/>
              </a:rPr>
              <a:t>回向</a:t>
            </a:r>
            <a:r>
              <a:rPr lang="en-US" sz="3600" dirty="0" err="1">
                <a:solidFill>
                  <a:srgbClr val="FF945E"/>
                </a:solidFill>
                <a:latin typeface="幼圆" panose="02010509060101010101" pitchFamily="49" charset="-122"/>
                <a:ea typeface="幼圆" panose="02010509060101010101" pitchFamily="49" charset="-122"/>
                <a:cs typeface="SimHei"/>
                <a:sym typeface="SimHei"/>
              </a:rPr>
              <a:t>成正觉</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77" name="Google Shape;277;p2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5"/>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85" name="Google Shape;285;p25"/>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ནུབ་ཕྱོགས་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ཨོ་རྒྱན་</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ཕོ་བྲང་དུ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讷校</a:t>
            </a:r>
            <a:r>
              <a:rPr lang="en-US" sz="3600" dirty="0" err="1">
                <a:solidFill>
                  <a:srgbClr val="FFFF99"/>
                </a:solidFill>
                <a:latin typeface="仿宋" panose="02010609060101010101" pitchFamily="49" charset="-122"/>
                <a:ea typeface="仿宋" panose="02010609060101010101" pitchFamily="49" charset="-122"/>
                <a:cs typeface="Arial"/>
                <a:sym typeface="Arial"/>
              </a:rPr>
              <a:t>乌金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剖涨德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西方</a:t>
            </a:r>
            <a:r>
              <a:rPr lang="en-US" sz="3600" dirty="0" err="1">
                <a:solidFill>
                  <a:srgbClr val="FFFF99"/>
                </a:solidFill>
                <a:latin typeface="幼圆" panose="02010509060101010101" pitchFamily="49" charset="-122"/>
                <a:ea typeface="幼圆" panose="02010509060101010101" pitchFamily="49" charset="-122"/>
                <a:cs typeface="SimHei"/>
                <a:sym typeface="SimHei"/>
              </a:rPr>
              <a:t>乌金</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བདེ་གཤེགས་</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སྐུ་གསུང་ཐུགས་ཀྱི་</a:t>
            </a:r>
            <a:r>
              <a:rPr lang="en-US" sz="3600" dirty="0" err="1">
                <a:solidFill>
                  <a:srgbClr val="FF945E"/>
                </a:solidFill>
                <a:latin typeface="幼圆" panose="02010509060101010101" pitchFamily="49" charset="-122"/>
                <a:ea typeface="幼圆" panose="02010509060101010101" pitchFamily="49" charset="-122"/>
                <a:cs typeface="SimHei"/>
                <a:sym typeface="SimHei"/>
              </a:rPr>
              <a:t>སྤྲུལ་བ་སྟེ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得夏</a:t>
            </a:r>
            <a:r>
              <a:rPr lang="en-US" sz="3600" dirty="0" err="1">
                <a:solidFill>
                  <a:srgbClr val="FFFF99"/>
                </a:solidFill>
                <a:latin typeface="仿宋" panose="02010609060101010101" pitchFamily="49" charset="-122"/>
                <a:ea typeface="仿宋" panose="02010609060101010101" pitchFamily="49" charset="-122"/>
                <a:cs typeface="Arial"/>
                <a:sym typeface="Arial"/>
              </a:rPr>
              <a:t>格颂</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特结</a:t>
            </a:r>
            <a:r>
              <a:rPr lang="en-US" sz="3600" dirty="0" err="1">
                <a:solidFill>
                  <a:srgbClr val="FF945E"/>
                </a:solidFill>
                <a:latin typeface="仿宋" panose="02010609060101010101" pitchFamily="49" charset="-122"/>
                <a:ea typeface="仿宋" panose="02010609060101010101" pitchFamily="49" charset="-122"/>
                <a:cs typeface="Arial"/>
                <a:sym typeface="Arial"/>
              </a:rPr>
              <a:t>折瓦得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善逝</a:t>
            </a:r>
            <a:r>
              <a:rPr lang="en-US" sz="3600" dirty="0" err="1">
                <a:solidFill>
                  <a:srgbClr val="FFFF99"/>
                </a:solidFill>
                <a:latin typeface="幼圆" panose="02010509060101010101" pitchFamily="49" charset="-122"/>
                <a:ea typeface="幼圆" panose="02010509060101010101" pitchFamily="49" charset="-122"/>
                <a:cs typeface="SimHei"/>
                <a:sym typeface="SimHei"/>
              </a:rPr>
              <a:t>身语意之</a:t>
            </a:r>
            <a:r>
              <a:rPr lang="en-US" sz="3600" dirty="0" err="1">
                <a:solidFill>
                  <a:srgbClr val="FF945E"/>
                </a:solidFill>
                <a:latin typeface="幼圆" panose="02010509060101010101" pitchFamily="49" charset="-122"/>
                <a:ea typeface="幼圆" panose="02010509060101010101" pitchFamily="49" charset="-122"/>
                <a:cs typeface="SimHei"/>
                <a:sym typeface="SimHei"/>
              </a:rPr>
              <a:t>化现者</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འཛམ་བུའི་གླིང་དུ་</a:t>
            </a:r>
            <a:r>
              <a:rPr lang="en-US" sz="3600" dirty="0" err="1">
                <a:solidFill>
                  <a:srgbClr val="FFFF99"/>
                </a:solidFill>
                <a:latin typeface="幼圆" panose="02010509060101010101" pitchFamily="49" charset="-122"/>
                <a:ea typeface="幼圆" panose="02010509060101010101" pitchFamily="49" charset="-122"/>
                <a:cs typeface="SimHei"/>
                <a:sym typeface="SimHei"/>
              </a:rPr>
              <a:t>འགྲོ་བའི་</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དོན་ལ་</a:t>
            </a:r>
            <a:r>
              <a:rPr lang="en-US" sz="3600" dirty="0" err="1">
                <a:solidFill>
                  <a:srgbClr val="42D04F"/>
                </a:solidFill>
                <a:latin typeface="幼圆" panose="02010509060101010101" pitchFamily="49" charset="-122"/>
                <a:ea typeface="幼圆" panose="02010509060101010101" pitchFamily="49" charset="-122"/>
                <a:cs typeface="SimHei"/>
                <a:sym typeface="SimHei"/>
              </a:rPr>
              <a:t>བྱོན</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匝韦朗德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桌卫</a:t>
            </a:r>
            <a:r>
              <a:rPr lang="en-US" sz="3600" dirty="0" err="1">
                <a:solidFill>
                  <a:srgbClr val="FF945E"/>
                </a:solidFill>
                <a:latin typeface="仿宋" panose="02010609060101010101" pitchFamily="49" charset="-122"/>
                <a:ea typeface="仿宋" panose="02010609060101010101" pitchFamily="49" charset="-122"/>
                <a:cs typeface="Arial"/>
                <a:sym typeface="Arial"/>
              </a:rPr>
              <a:t>顿拉</a:t>
            </a:r>
            <a:r>
              <a:rPr lang="en-US" sz="3600" dirty="0" err="1">
                <a:solidFill>
                  <a:srgbClr val="42D04F"/>
                </a:solidFill>
                <a:latin typeface="仿宋" panose="02010609060101010101" pitchFamily="49" charset="-122"/>
                <a:ea typeface="仿宋" panose="02010609060101010101" pitchFamily="49" charset="-122"/>
                <a:cs typeface="Arial"/>
                <a:sym typeface="Arial"/>
              </a:rPr>
              <a:t>巡</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为利</a:t>
            </a:r>
            <a:r>
              <a:rPr lang="zh-CN" altLang="en-US" sz="3600" dirty="0">
                <a:solidFill>
                  <a:srgbClr val="ED5F43"/>
                </a:solidFill>
                <a:latin typeface="幼圆" panose="02010509060101010101" pitchFamily="49" charset="-122"/>
                <a:ea typeface="幼圆" panose="02010509060101010101" pitchFamily="49" charset="-122"/>
                <a:cs typeface="SimHei"/>
                <a:sym typeface="SimHei"/>
              </a:rPr>
              <a:t>瞻</a:t>
            </a:r>
            <a:r>
              <a:rPr lang="en-US" sz="3600" dirty="0" err="1">
                <a:solidFill>
                  <a:srgbClr val="ED5F43"/>
                </a:solidFill>
                <a:latin typeface="幼圆" panose="02010509060101010101" pitchFamily="49" charset="-122"/>
                <a:ea typeface="幼圆" panose="02010509060101010101" pitchFamily="49" charset="-122"/>
                <a:cs typeface="SimHei"/>
                <a:sym typeface="SimHei"/>
              </a:rPr>
              <a:t>部</a:t>
            </a:r>
            <a:r>
              <a:rPr lang="en-US" sz="3600" dirty="0" err="1">
                <a:solidFill>
                  <a:srgbClr val="FFFF99"/>
                </a:solidFill>
                <a:latin typeface="幼圆" panose="02010509060101010101" pitchFamily="49" charset="-122"/>
                <a:ea typeface="幼圆" panose="02010509060101010101" pitchFamily="49" charset="-122"/>
                <a:cs typeface="SimHei"/>
                <a:sym typeface="SimHei"/>
              </a:rPr>
              <a:t>众生</a:t>
            </a:r>
            <a:r>
              <a:rPr lang="en-US" sz="3600" dirty="0" err="1">
                <a:latin typeface="幼圆" panose="02010509060101010101" pitchFamily="49" charset="-122"/>
                <a:ea typeface="幼圆" panose="02010509060101010101" pitchFamily="49" charset="-122"/>
                <a:cs typeface="SimHei"/>
                <a:sym typeface="SimHei"/>
              </a:rPr>
              <a:t>而</a:t>
            </a:r>
            <a:r>
              <a:rPr lang="en-US" sz="3600" dirty="0" err="1">
                <a:solidFill>
                  <a:srgbClr val="42D04F"/>
                </a:solidFill>
                <a:latin typeface="幼圆" panose="02010509060101010101" pitchFamily="49" charset="-122"/>
                <a:ea typeface="幼圆" panose="02010509060101010101" pitchFamily="49" charset="-122"/>
                <a:cs typeface="SimHei"/>
                <a:sym typeface="SimHei"/>
              </a:rPr>
              <a:t>降临</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མཁའ་འགྲོ་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མང་པོའི་འཁོར་གྱིས་</a:t>
            </a:r>
            <a:r>
              <a:rPr lang="en-US" sz="3600" dirty="0" err="1">
                <a:latin typeface="幼圆" panose="02010509060101010101" pitchFamily="49" charset="-122"/>
                <a:ea typeface="幼圆" panose="02010509060101010101" pitchFamily="49" charset="-122"/>
                <a:cs typeface="SimHei"/>
                <a:sym typeface="SimHei"/>
              </a:rPr>
              <a:t>བསྐོར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热怎</a:t>
            </a:r>
            <a:r>
              <a:rPr lang="en-US" sz="3600" dirty="0" err="1">
                <a:solidFill>
                  <a:srgbClr val="FFFF99"/>
                </a:solidFill>
                <a:latin typeface="仿宋" panose="02010609060101010101" pitchFamily="49" charset="-122"/>
                <a:ea typeface="仿宋" panose="02010609060101010101" pitchFamily="49" charset="-122"/>
                <a:cs typeface="Arial"/>
                <a:sym typeface="Arial"/>
              </a:rPr>
              <a:t>卡竹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茫布库吉</a:t>
            </a:r>
            <a:r>
              <a:rPr lang="en-US" sz="3600" dirty="0" err="1">
                <a:solidFill>
                  <a:srgbClr val="FFFFF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持明</a:t>
            </a:r>
            <a:r>
              <a:rPr lang="en-US" sz="3600" dirty="0" err="1">
                <a:solidFill>
                  <a:srgbClr val="FFFF99"/>
                </a:solidFill>
                <a:latin typeface="幼圆" panose="02010509060101010101" pitchFamily="49" charset="-122"/>
                <a:ea typeface="幼圆" panose="02010509060101010101" pitchFamily="49" charset="-122"/>
                <a:cs typeface="SimHei"/>
                <a:sym typeface="SimHei"/>
              </a:rPr>
              <a:t>空行</a:t>
            </a:r>
            <a:r>
              <a:rPr lang="en-US" sz="3600" dirty="0" err="1">
                <a:solidFill>
                  <a:srgbClr val="FF945E"/>
                </a:solidFill>
                <a:latin typeface="幼圆" panose="02010509060101010101" pitchFamily="49" charset="-122"/>
                <a:ea typeface="幼圆" panose="02010509060101010101" pitchFamily="49" charset="-122"/>
                <a:cs typeface="SimHei"/>
                <a:sym typeface="SimHei"/>
              </a:rPr>
              <a:t>会众作</a:t>
            </a:r>
            <a:r>
              <a:rPr lang="en-US" sz="3600" dirty="0" err="1">
                <a:latin typeface="幼圆" panose="02010509060101010101" pitchFamily="49" charset="-122"/>
                <a:ea typeface="幼圆" panose="02010509060101010101" pitchFamily="49" charset="-122"/>
                <a:cs typeface="SimHei"/>
                <a:sym typeface="SimHei"/>
              </a:rPr>
              <a:t>围绕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ཀྱི་</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巴玛炯内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结</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乌金莲师</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86" name="Google Shape;286;p2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294" name="Google Shape;294;p26"/>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དམར་ནག་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དབང་གི་</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玛那</a:t>
            </a:r>
            <a:r>
              <a:rPr lang="en-US" sz="3600" dirty="0" err="1">
                <a:solidFill>
                  <a:srgbClr val="FFFF99"/>
                </a:solidFill>
                <a:latin typeface="仿宋" panose="02010609060101010101" pitchFamily="49" charset="-122"/>
                <a:ea typeface="仿宋" panose="02010609060101010101" pitchFamily="49" charset="-122"/>
                <a:cs typeface="Arial"/>
                <a:sym typeface="Arial"/>
              </a:rPr>
              <a:t>遮色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旺格</a:t>
            </a:r>
            <a:r>
              <a:rPr lang="en-US" sz="3600" dirty="0" err="1">
                <a:solidFill>
                  <a:srgbClr val="FFFFFF"/>
                </a:solidFill>
                <a:latin typeface="仿宋" panose="02010609060101010101" pitchFamily="49" charset="-122"/>
                <a:ea typeface="仿宋" panose="02010609060101010101" pitchFamily="49" charset="-122"/>
                <a:cs typeface="Arial"/>
                <a:sym typeface="Arial"/>
              </a:rPr>
              <a:t>压宜那</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红黑</a:t>
            </a:r>
            <a:r>
              <a:rPr lang="en-US" sz="3600" dirty="0" err="1">
                <a:solidFill>
                  <a:srgbClr val="FFFF99"/>
                </a:solidFill>
                <a:latin typeface="幼圆" panose="02010509060101010101" pitchFamily="49" charset="-122"/>
                <a:ea typeface="幼圆" panose="02010509060101010101" pitchFamily="49" charset="-122"/>
                <a:cs typeface="SimHei"/>
                <a:sym typeface="SimHei"/>
              </a:rPr>
              <a:t>三角</a:t>
            </a:r>
            <a:r>
              <a:rPr lang="en-US" sz="3600" dirty="0" err="1">
                <a:solidFill>
                  <a:srgbClr val="FF945E"/>
                </a:solidFill>
                <a:latin typeface="幼圆" panose="02010509060101010101" pitchFamily="49" charset="-122"/>
                <a:ea typeface="幼圆" panose="02010509060101010101" pitchFamily="49" charset="-122"/>
                <a:cs typeface="SimHei"/>
                <a:sym typeface="SimHei"/>
              </a:rPr>
              <a:t>自在</a:t>
            </a:r>
            <a:r>
              <a:rPr lang="en-US" sz="3600" dirty="0" err="1">
                <a:latin typeface="幼圆" panose="02010509060101010101" pitchFamily="49" charset="-122"/>
                <a:ea typeface="幼圆" panose="02010509060101010101" pitchFamily="49" charset="-122"/>
                <a:cs typeface="SimHei"/>
                <a:sym typeface="SimHei"/>
              </a:rPr>
              <a:t>无量宫</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བདུད་ནག་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ཕོ་མོ་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德那</a:t>
            </a:r>
            <a:r>
              <a:rPr lang="en-US" sz="3600" dirty="0" err="1">
                <a:solidFill>
                  <a:srgbClr val="FFFF99"/>
                </a:solidFill>
                <a:latin typeface="仿宋" panose="02010609060101010101" pitchFamily="49" charset="-122"/>
                <a:ea typeface="仿宋" panose="02010609060101010101" pitchFamily="49" charset="-122"/>
                <a:cs typeface="Arial"/>
                <a:sym typeface="Arial"/>
              </a:rPr>
              <a:t>扑亩</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F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黑魔</a:t>
            </a:r>
            <a:r>
              <a:rPr lang="en-US" sz="3600" dirty="0" err="1">
                <a:solidFill>
                  <a:srgbClr val="FFFF99"/>
                </a:solidFill>
                <a:latin typeface="幼圆" panose="02010509060101010101" pitchFamily="49" charset="-122"/>
                <a:ea typeface="幼圆" panose="02010509060101010101" pitchFamily="49" charset="-122"/>
                <a:cs typeface="SimHei"/>
                <a:sym typeface="SimHei"/>
              </a:rPr>
              <a:t>男女</a:t>
            </a:r>
            <a:r>
              <a:rPr lang="en-US" sz="3600" dirty="0" err="1">
                <a:solidFill>
                  <a:srgbClr val="FF945E"/>
                </a:solidFill>
                <a:latin typeface="幼圆" panose="02010509060101010101" pitchFamily="49" charset="-122"/>
                <a:ea typeface="幼圆" panose="02010509060101010101" pitchFamily="49" charset="-122"/>
                <a:cs typeface="SimHei"/>
                <a:sym typeface="SimHei"/>
              </a:rPr>
              <a:t>匍伏</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རྒྱལ་པོ་</a:t>
            </a:r>
            <a:r>
              <a:rPr lang="en-US" sz="3600" dirty="0" err="1">
                <a:solidFill>
                  <a:srgbClr val="FF945E"/>
                </a:solidFill>
                <a:latin typeface="幼圆" panose="02010509060101010101" pitchFamily="49" charset="-122"/>
                <a:ea typeface="幼圆" panose="02010509060101010101" pitchFamily="49" charset="-122"/>
                <a:cs typeface="SimHei"/>
                <a:sym typeface="SimHei"/>
              </a:rPr>
              <a:t>པདྨ་</a:t>
            </a:r>
            <a:r>
              <a:rPr lang="en-US" sz="3600" dirty="0" err="1">
                <a:latin typeface="幼圆" panose="02010509060101010101" pitchFamily="49" charset="-122"/>
                <a:ea typeface="幼圆" panose="02010509060101010101" pitchFamily="49" charset="-122"/>
                <a:cs typeface="SimHei"/>
                <a:sym typeface="SimHei"/>
              </a:rPr>
              <a:t>ཧེ་རུ་ཀ</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旺各</a:t>
            </a:r>
            <a:r>
              <a:rPr lang="en-US" sz="3600" dirty="0" err="1">
                <a:solidFill>
                  <a:srgbClr val="FFFF99"/>
                </a:solidFill>
                <a:latin typeface="仿宋" panose="02010609060101010101" pitchFamily="49" charset="-122"/>
                <a:ea typeface="仿宋" panose="02010609060101010101" pitchFamily="49" charset="-122"/>
                <a:cs typeface="Arial"/>
                <a:sym typeface="Arial"/>
              </a:rPr>
              <a:t>加波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巴玛</a:t>
            </a:r>
            <a:r>
              <a:rPr lang="en-US" sz="3600" dirty="0" err="1">
                <a:solidFill>
                  <a:srgbClr val="FFFFFF"/>
                </a:solidFill>
                <a:latin typeface="仿宋" panose="02010609060101010101" pitchFamily="49" charset="-122"/>
                <a:ea typeface="仿宋" panose="02010609060101010101" pitchFamily="49" charset="-122"/>
                <a:cs typeface="Arial"/>
                <a:sym typeface="Arial"/>
              </a:rPr>
              <a:t>嘿日嘎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自在</a:t>
            </a:r>
            <a:r>
              <a:rPr lang="en-US" sz="3600" dirty="0" err="1">
                <a:solidFill>
                  <a:srgbClr val="FFFF99"/>
                </a:solidFill>
                <a:latin typeface="幼圆" panose="02010509060101010101" pitchFamily="49" charset="-122"/>
                <a:ea typeface="幼圆" panose="02010509060101010101" pitchFamily="49" charset="-122"/>
                <a:cs typeface="SimHei"/>
                <a:sym typeface="SimHei"/>
              </a:rPr>
              <a:t>胜尊</a:t>
            </a:r>
            <a:r>
              <a:rPr lang="en-US" sz="3600" dirty="0" err="1">
                <a:solidFill>
                  <a:srgbClr val="FF945E"/>
                </a:solidFill>
                <a:latin typeface="幼圆" panose="02010509060101010101" pitchFamily="49" charset="-122"/>
                <a:ea typeface="幼圆" panose="02010509060101010101" pitchFamily="49" charset="-122"/>
                <a:cs typeface="SimHei"/>
                <a:sym typeface="SimHei"/>
              </a:rPr>
              <a:t>莲华</a:t>
            </a:r>
            <a:r>
              <a:rPr lang="en-US" sz="3600" dirty="0" err="1">
                <a:latin typeface="幼圆" panose="02010509060101010101" pitchFamily="49" charset="-122"/>
                <a:ea typeface="幼圆" panose="02010509060101010101" pitchFamily="49" charset="-122"/>
                <a:cs typeface="SimHei"/>
                <a:sym typeface="SimHei"/>
              </a:rPr>
              <a:t>黑日嘎</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པདྨ་རིགས་ཀྱི་</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ཁྲོ་བོ་རྣམས་ཀྱིས་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བསྐོར</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巴玛热结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初屋南吉</a:t>
            </a:r>
            <a:r>
              <a:rPr lang="en-US" sz="3600" dirty="0" err="1">
                <a:solidFill>
                  <a:srgbClr val="FF945E"/>
                </a:solidFill>
                <a:latin typeface="仿宋" panose="02010609060101010101" pitchFamily="49" charset="-122"/>
                <a:ea typeface="仿宋" panose="02010609060101010101" pitchFamily="49" charset="-122"/>
                <a:cs typeface="Arial"/>
                <a:sym typeface="Arial"/>
              </a:rPr>
              <a:t>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莲部</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忿怒诸尊</a:t>
            </a:r>
            <a:r>
              <a:rPr lang="en-US" sz="3600" dirty="0" err="1">
                <a:solidFill>
                  <a:srgbClr val="FF945E"/>
                </a:solidFill>
                <a:latin typeface="幼圆" panose="02010509060101010101" pitchFamily="49" charset="-122"/>
                <a:ea typeface="幼圆" panose="02010509060101010101" pitchFamily="49" charset="-122"/>
                <a:cs typeface="SimHei"/>
                <a:sym typeface="SimHei"/>
              </a:rPr>
              <a:t>作围绕</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རྟ་མགྲིན་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དབང་གི་</a:t>
            </a:r>
            <a:r>
              <a:rPr lang="en-US" sz="3600" dirty="0" err="1">
                <a:solidFill>
                  <a:srgbClr val="FF945E"/>
                </a:solidFill>
                <a:latin typeface="幼圆" panose="02010509060101010101" pitchFamily="49" charset="-122"/>
                <a:ea typeface="幼圆" panose="02010509060101010101" pitchFamily="49" charset="-122"/>
                <a:cs typeface="SimHei"/>
                <a:sym typeface="SimHei"/>
              </a:rPr>
              <a:t>ལྷ་ཚོགས་ལ་</a:t>
            </a:r>
            <a:r>
              <a:rPr lang="en-US" sz="3600" dirty="0" err="1">
                <a:latin typeface="幼圆" panose="02010509060101010101" pitchFamily="49" charset="-122"/>
                <a:ea typeface="幼圆" panose="02010509060101010101" pitchFamily="49" charset="-122"/>
                <a:cs typeface="SimHei"/>
                <a:sym typeface="SimHei"/>
              </a:rPr>
              <a:t>གསོལ་བ་འདེབས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达针</a:t>
            </a:r>
            <a:r>
              <a:rPr lang="en-US" sz="3600" dirty="0" err="1">
                <a:solidFill>
                  <a:srgbClr val="FFFF99"/>
                </a:solidFill>
                <a:latin typeface="仿宋" panose="02010609060101010101" pitchFamily="49" charset="-122"/>
                <a:ea typeface="仿宋" panose="02010609060101010101" pitchFamily="49" charset="-122"/>
                <a:cs typeface="Arial"/>
                <a:sym typeface="Arial"/>
              </a:rPr>
              <a:t>旺各</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拉措拉</a:t>
            </a:r>
            <a:r>
              <a:rPr lang="en-US" sz="3600" dirty="0" err="1">
                <a:solidFill>
                  <a:srgbClr val="FFFFFF"/>
                </a:solidFill>
                <a:latin typeface="仿宋" panose="02010609060101010101" pitchFamily="49" charset="-122"/>
                <a:ea typeface="仿宋" panose="02010609060101010101" pitchFamily="49" charset="-122"/>
                <a:cs typeface="Arial"/>
                <a:sym typeface="Arial"/>
              </a:rPr>
              <a:t>所瓦得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马头</a:t>
            </a:r>
            <a:r>
              <a:rPr lang="en-US" sz="3600" dirty="0" err="1">
                <a:solidFill>
                  <a:srgbClr val="FFFF99"/>
                </a:solidFill>
                <a:latin typeface="幼圆" panose="02010509060101010101" pitchFamily="49" charset="-122"/>
                <a:ea typeface="幼圆" panose="02010509060101010101" pitchFamily="49" charset="-122"/>
                <a:cs typeface="SimHei"/>
                <a:sym typeface="SimHei"/>
              </a:rPr>
              <a:t>自在</a:t>
            </a:r>
            <a:r>
              <a:rPr lang="en-US" sz="3600" dirty="0" err="1">
                <a:solidFill>
                  <a:srgbClr val="FF945E"/>
                </a:solidFill>
                <a:latin typeface="幼圆" panose="02010509060101010101" pitchFamily="49" charset="-122"/>
                <a:ea typeface="幼圆" panose="02010509060101010101" pitchFamily="49" charset="-122"/>
                <a:cs typeface="SimHei"/>
                <a:sym typeface="SimHei"/>
              </a:rPr>
              <a:t>诸圣众</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295" name="Google Shape;295;p2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03" name="Google Shape;303;p27"/>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མཐིང་ནག་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ཨེ་</a:t>
            </a:r>
            <a:r>
              <a:rPr lang="en-US" sz="3600" dirty="0" err="1">
                <a:solidFill>
                  <a:srgbClr val="FF945E"/>
                </a:solidFill>
                <a:latin typeface="幼圆" panose="02010509060101010101" pitchFamily="49" charset="-122"/>
                <a:ea typeface="幼圆" panose="02010509060101010101" pitchFamily="49" charset="-122"/>
                <a:cs typeface="SimHei"/>
                <a:sym typeface="SimHei"/>
              </a:rPr>
              <a:t>ལས་དྲག་པོས་</a:t>
            </a:r>
            <a:r>
              <a:rPr lang="en-US" sz="3600" dirty="0" err="1">
                <a:latin typeface="幼圆" panose="02010509060101010101" pitchFamily="49" charset="-122"/>
                <a:ea typeface="幼圆" panose="02010509060101010101" pitchFamily="49" charset="-122"/>
                <a:cs typeface="SimHei"/>
                <a:sym typeface="SimHei"/>
              </a:rPr>
              <a:t>གཞལ་ཡས་ན</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糖那</a:t>
            </a:r>
            <a:r>
              <a:rPr lang="en-US" sz="3600" dirty="0" err="1">
                <a:solidFill>
                  <a:srgbClr val="FFFF99"/>
                </a:solidFill>
                <a:latin typeface="仿宋" panose="02010609060101010101" pitchFamily="49" charset="-122"/>
                <a:ea typeface="仿宋" panose="02010609060101010101" pitchFamily="49" charset="-122"/>
                <a:cs typeface="Arial"/>
                <a:sym typeface="Arial"/>
              </a:rPr>
              <a:t>诶</a:t>
            </a:r>
            <a:r>
              <a:rPr lang="en-US" sz="3600" dirty="0" err="1">
                <a:solidFill>
                  <a:srgbClr val="FF945E"/>
                </a:solidFill>
                <a:latin typeface="仿宋" panose="02010609060101010101" pitchFamily="49" charset="-122"/>
                <a:ea typeface="仿宋" panose="02010609060101010101" pitchFamily="49" charset="-122"/>
                <a:cs typeface="Arial"/>
                <a:sym typeface="Arial"/>
              </a:rPr>
              <a:t>雷</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札布</a:t>
            </a:r>
            <a:r>
              <a:rPr lang="en-US" sz="3600" dirty="0" err="1">
                <a:solidFill>
                  <a:srgbClr val="FFFFFF"/>
                </a:solidFill>
                <a:latin typeface="仿宋" panose="02010609060101010101" pitchFamily="49" charset="-122"/>
                <a:ea typeface="仿宋" panose="02010609060101010101" pitchFamily="49" charset="-122"/>
                <a:cs typeface="Arial"/>
                <a:sym typeface="Arial"/>
              </a:rPr>
              <a:t>压噫纳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蓝黑</a:t>
            </a:r>
            <a:r>
              <a:rPr lang="en-US" sz="3600" dirty="0" err="1">
                <a:solidFill>
                  <a:srgbClr val="FFFF99"/>
                </a:solidFill>
                <a:latin typeface="幼圆" panose="02010509060101010101" pitchFamily="49" charset="-122"/>
                <a:ea typeface="幼圆" panose="02010509060101010101" pitchFamily="49" charset="-122"/>
                <a:cs typeface="SimHei"/>
                <a:sym typeface="SimHei"/>
              </a:rPr>
              <a:t>诶（ཨེ）</a:t>
            </a:r>
            <a:r>
              <a:rPr lang="en-US" sz="3600" dirty="0" err="1">
                <a:solidFill>
                  <a:srgbClr val="FF945E"/>
                </a:solidFill>
                <a:latin typeface="幼圆" panose="02010509060101010101" pitchFamily="49" charset="-122"/>
                <a:ea typeface="幼圆" panose="02010509060101010101" pitchFamily="49" charset="-122"/>
                <a:cs typeface="SimHei"/>
                <a:sym typeface="SimHei"/>
              </a:rPr>
              <a:t>变忿怒</a:t>
            </a:r>
            <a:r>
              <a:rPr lang="en-US" sz="3600" dirty="0" err="1">
                <a:latin typeface="幼圆" panose="02010509060101010101" pitchFamily="49" charset="-122"/>
                <a:ea typeface="幼圆" panose="02010509060101010101" pitchFamily="49" charset="-122"/>
                <a:cs typeface="SimHei"/>
                <a:sym typeface="SimHei"/>
              </a:rPr>
              <a:t>无量殿</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a:t>
            </a:r>
            <a:r>
              <a:rPr lang="en-US" sz="3600" dirty="0" err="1">
                <a:solidFill>
                  <a:srgbClr val="FFFF99"/>
                </a:solidFill>
                <a:latin typeface="幼圆" panose="02010509060101010101" pitchFamily="49" charset="-122"/>
                <a:ea typeface="幼圆" panose="02010509060101010101" pitchFamily="49" charset="-122"/>
                <a:cs typeface="SimHei"/>
                <a:sym typeface="SimHei"/>
              </a:rPr>
              <a:t>ཆུ་གླང་</a:t>
            </a:r>
            <a:r>
              <a:rPr lang="en-US" sz="3600" dirty="0" err="1">
                <a:solidFill>
                  <a:srgbClr val="FF945E"/>
                </a:solidFill>
                <a:latin typeface="幼圆" panose="02010509060101010101" pitchFamily="49" charset="-122"/>
                <a:ea typeface="幼圆" panose="02010509060101010101" pitchFamily="49" charset="-122"/>
                <a:cs typeface="SimHei"/>
                <a:sym typeface="SimHei"/>
              </a:rPr>
              <a:t>བརྫིས་པའི་</a:t>
            </a:r>
            <a:r>
              <a:rPr lang="en-US" sz="3600" dirty="0" err="1">
                <a:latin typeface="幼圆" panose="02010509060101010101" pitchFamily="49" charset="-122"/>
                <a:ea typeface="幼圆" panose="02010509060101010101" pitchFamily="49" charset="-122"/>
                <a:cs typeface="SimHei"/>
                <a:sym typeface="SimHei"/>
              </a:rPr>
              <a:t>གདན་སྟེང་དུ</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a:t>
            </a:r>
            <a:r>
              <a:rPr lang="en-US" sz="3600" dirty="0" err="1">
                <a:solidFill>
                  <a:srgbClr val="FFFF99"/>
                </a:solidFill>
                <a:latin typeface="仿宋" panose="02010609060101010101" pitchFamily="49" charset="-122"/>
                <a:ea typeface="仿宋" panose="02010609060101010101" pitchFamily="49" charset="-122"/>
                <a:cs typeface="Arial"/>
                <a:sym typeface="Arial"/>
              </a:rPr>
              <a:t>切狼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贼波</a:t>
            </a:r>
            <a:r>
              <a:rPr lang="en-US" sz="3600" dirty="0" err="1">
                <a:solidFill>
                  <a:srgbClr val="FFFFFF"/>
                </a:solidFill>
                <a:latin typeface="仿宋" panose="02010609060101010101" pitchFamily="49" charset="-122"/>
                <a:ea typeface="仿宋" panose="02010609060101010101" pitchFamily="49" charset="-122"/>
                <a:cs typeface="Arial"/>
                <a:sym typeface="Arial"/>
              </a:rPr>
              <a:t>单当德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阎罗</a:t>
            </a:r>
            <a:r>
              <a:rPr lang="en-US" sz="3600" dirty="0" err="1">
                <a:solidFill>
                  <a:srgbClr val="FFFF99"/>
                </a:solidFill>
                <a:latin typeface="幼圆" panose="02010509060101010101" pitchFamily="49" charset="-122"/>
                <a:ea typeface="幼圆" panose="02010509060101010101" pitchFamily="49" charset="-122"/>
                <a:cs typeface="SimHei"/>
                <a:sym typeface="SimHei"/>
              </a:rPr>
              <a:t>水牛</a:t>
            </a:r>
            <a:r>
              <a:rPr lang="en-US" sz="3600" dirty="0" err="1">
                <a:solidFill>
                  <a:srgbClr val="FF945E"/>
                </a:solidFill>
                <a:latin typeface="幼圆" panose="02010509060101010101" pitchFamily="49" charset="-122"/>
                <a:ea typeface="幼圆" panose="02010509060101010101" pitchFamily="49" charset="-122"/>
                <a:cs typeface="SimHei"/>
                <a:sym typeface="SimHei"/>
              </a:rPr>
              <a:t>蜷卧</a:t>
            </a:r>
            <a:r>
              <a:rPr lang="en-US" sz="3600" dirty="0" err="1">
                <a:latin typeface="幼圆" panose="02010509060101010101" pitchFamily="49" charset="-122"/>
                <a:ea typeface="幼圆" panose="02010509060101010101" pitchFamily="49" charset="-122"/>
                <a:cs typeface="SimHei"/>
                <a:sym typeface="SimHei"/>
              </a:rPr>
              <a:t>座垫上</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འཇམ་དཔལ་</a:t>
            </a:r>
            <a:r>
              <a:rPr lang="en-US" sz="3600" dirty="0" err="1">
                <a:solidFill>
                  <a:srgbClr val="FFFF99"/>
                </a:solidFill>
                <a:latin typeface="幼圆" panose="02010509060101010101" pitchFamily="49" charset="-122"/>
                <a:ea typeface="幼圆" panose="02010509060101010101" pitchFamily="49" charset="-122"/>
                <a:cs typeface="SimHei"/>
                <a:sym typeface="SimHei"/>
              </a:rPr>
              <a:t>ཡ་མཱནྟཀ་</a:t>
            </a:r>
            <a:r>
              <a:rPr lang="en-US" sz="3600" dirty="0" err="1">
                <a:solidFill>
                  <a:srgbClr val="FF945E"/>
                </a:solidFill>
                <a:latin typeface="幼圆" panose="02010509060101010101" pitchFamily="49" charset="-122"/>
                <a:ea typeface="幼圆" panose="02010509060101010101" pitchFamily="49" charset="-122"/>
                <a:cs typeface="SimHei"/>
                <a:sym typeface="SimHei"/>
              </a:rPr>
              <a:t>གཤིན་རྗེའི་གཤེད</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佳华</a:t>
            </a:r>
            <a:r>
              <a:rPr lang="en-US" sz="3600" dirty="0" err="1">
                <a:solidFill>
                  <a:srgbClr val="FFFF99"/>
                </a:solidFill>
                <a:latin typeface="仿宋" panose="02010609060101010101" pitchFamily="49" charset="-122"/>
                <a:ea typeface="仿宋" panose="02010609060101010101" pitchFamily="49" charset="-122"/>
                <a:cs typeface="Arial"/>
                <a:sym typeface="Arial"/>
              </a:rPr>
              <a:t>雅曼</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达嘎</a:t>
            </a:r>
            <a:r>
              <a:rPr lang="en-US" sz="3600" dirty="0" err="1">
                <a:solidFill>
                  <a:srgbClr val="FF945E"/>
                </a:solidFill>
                <a:latin typeface="仿宋" panose="02010609060101010101" pitchFamily="49" charset="-122"/>
                <a:ea typeface="仿宋" panose="02010609060101010101" pitchFamily="49" charset="-122"/>
                <a:cs typeface="Arial"/>
                <a:sym typeface="Arial"/>
              </a:rPr>
              <a:t>新吉些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文殊</a:t>
            </a:r>
            <a:r>
              <a:rPr lang="en-US" sz="3600" dirty="0" err="1">
                <a:solidFill>
                  <a:srgbClr val="FFFF99"/>
                </a:solidFill>
                <a:latin typeface="幼圆" panose="02010509060101010101" pitchFamily="49" charset="-122"/>
                <a:ea typeface="幼圆" panose="02010509060101010101" pitchFamily="49" charset="-122"/>
                <a:cs typeface="SimHei"/>
                <a:sym typeface="SimHei"/>
              </a:rPr>
              <a:t>雅门达嘎</a:t>
            </a:r>
            <a:r>
              <a:rPr lang="en-US" sz="3600" dirty="0" err="1">
                <a:solidFill>
                  <a:srgbClr val="FF945E"/>
                </a:solidFill>
                <a:latin typeface="幼圆" panose="02010509060101010101" pitchFamily="49" charset="-122"/>
                <a:ea typeface="幼圆" panose="02010509060101010101" pitchFamily="49" charset="-122"/>
                <a:cs typeface="SimHei"/>
                <a:sym typeface="SimHei"/>
              </a:rPr>
              <a:t>大威德</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གཤེད་པོ་</a:t>
            </a:r>
            <a:r>
              <a:rPr lang="en-US" sz="3600" dirty="0" err="1">
                <a:solidFill>
                  <a:srgbClr val="FFFF99"/>
                </a:solidFill>
                <a:latin typeface="幼圆" panose="02010509060101010101" pitchFamily="49" charset="-122"/>
                <a:ea typeface="幼圆" panose="02010509060101010101" pitchFamily="49" charset="-122"/>
                <a:cs typeface="SimHei"/>
                <a:sym typeface="SimHei"/>
              </a:rPr>
              <a:t>ཁྲོ་བོ་དྲེགས་པའི་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འཁོར་གྱིས་</a:t>
            </a:r>
            <a:r>
              <a:rPr lang="en-US" sz="3600" dirty="0" err="1">
                <a:solidFill>
                  <a:srgbClr val="42D04F"/>
                </a:solidFill>
                <a:latin typeface="幼圆" panose="02010509060101010101" pitchFamily="49" charset="-122"/>
                <a:ea typeface="幼圆" panose="02010509060101010101" pitchFamily="49" charset="-122"/>
                <a:cs typeface="SimHei"/>
                <a:sym typeface="SimHei"/>
              </a:rPr>
              <a:t>བསྐོར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些波</a:t>
            </a:r>
            <a:r>
              <a:rPr lang="en-US" sz="3600" dirty="0" err="1">
                <a:solidFill>
                  <a:srgbClr val="FFFF99"/>
                </a:solidFill>
                <a:latin typeface="仿宋" panose="02010609060101010101" pitchFamily="49" charset="-122"/>
                <a:ea typeface="仿宋" panose="02010609060101010101" pitchFamily="49" charset="-122"/>
                <a:cs typeface="Arial"/>
                <a:sym typeface="Arial"/>
              </a:rPr>
              <a:t>初屋</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札波</a:t>
            </a:r>
            <a:r>
              <a:rPr lang="en-US" sz="3600" dirty="0" err="1">
                <a:solidFill>
                  <a:srgbClr val="FF945E"/>
                </a:solidFill>
                <a:latin typeface="仿宋" panose="02010609060101010101" pitchFamily="49" charset="-122"/>
                <a:ea typeface="仿宋" panose="02010609060101010101" pitchFamily="49" charset="-122"/>
                <a:cs typeface="Arial"/>
                <a:sym typeface="Arial"/>
              </a:rPr>
              <a:t>靠吉</a:t>
            </a:r>
            <a:r>
              <a:rPr lang="en-US" sz="3600" dirty="0" err="1">
                <a:solidFill>
                  <a:srgbClr val="42D04F"/>
                </a:solidFill>
                <a:latin typeface="仿宋" panose="02010609060101010101" pitchFamily="49" charset="-122"/>
                <a:ea typeface="仿宋" panose="02010609060101010101" pitchFamily="49" charset="-122"/>
                <a:cs typeface="Arial"/>
                <a:sym typeface="Arial"/>
              </a:rPr>
              <a:t>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佛慢</a:t>
            </a:r>
            <a:r>
              <a:rPr lang="en-US" sz="3600" dirty="0" err="1">
                <a:solidFill>
                  <a:srgbClr val="FFFF99"/>
                </a:solidFill>
                <a:latin typeface="幼圆" panose="02010509060101010101" pitchFamily="49" charset="-122"/>
                <a:ea typeface="幼圆" panose="02010509060101010101" pitchFamily="49" charset="-122"/>
                <a:cs typeface="SimHei"/>
                <a:sym typeface="SimHei"/>
              </a:rPr>
              <a:t>忿怒</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作</a:t>
            </a:r>
            <a:r>
              <a:rPr lang="en-US" sz="3600" dirty="0" err="1">
                <a:solidFill>
                  <a:srgbClr val="42D04F"/>
                </a:solidFill>
                <a:latin typeface="幼圆" panose="02010509060101010101" pitchFamily="49" charset="-122"/>
                <a:ea typeface="幼圆" panose="02010509060101010101" pitchFamily="49" charset="-122"/>
                <a:cs typeface="SimHei"/>
                <a:sym typeface="SimHei"/>
              </a:rPr>
              <a:t>围绕</a:t>
            </a:r>
            <a:endParaRPr dirty="0">
              <a:solidFill>
                <a:srgbClr val="42D04F"/>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གཤིན་རྗེ་གཤེད་པོའི་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ལྷ་ཚོགས་ལ་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新吉些布</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拉措拉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怖畏金刚</a:t>
            </a:r>
            <a:r>
              <a:rPr lang="en-US" sz="3600" dirty="0" err="1">
                <a:solidFill>
                  <a:srgbClr val="FFFF99"/>
                </a:solidFill>
                <a:latin typeface="幼圆" panose="02010509060101010101" pitchFamily="49" charset="-122"/>
                <a:ea typeface="幼圆" panose="02010509060101010101" pitchFamily="49" charset="-122"/>
                <a:cs typeface="SimHei"/>
                <a:sym typeface="SimHei"/>
              </a:rPr>
              <a:t>诸圣众</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ཨོ་རྒྱན་</a:t>
            </a:r>
            <a:r>
              <a:rPr lang="en-US" sz="3600" dirty="0" err="1">
                <a:solidFill>
                  <a:srgbClr val="FFFF99"/>
                </a:solidFill>
                <a:latin typeface="幼圆" panose="02010509060101010101" pitchFamily="49" charset="-122"/>
                <a:ea typeface="幼圆" panose="02010509060101010101" pitchFamily="49" charset="-122"/>
                <a:cs typeface="SimHei"/>
                <a:sym typeface="SimHei"/>
              </a:rPr>
              <a:t>པདྨ་འབྱུང་གནས་</a:t>
            </a:r>
            <a:r>
              <a:rPr lang="en-US" sz="3600" dirty="0" err="1">
                <a:latin typeface="幼圆" panose="02010509060101010101" pitchFamily="49" charset="-122"/>
                <a:ea typeface="幼圆" panose="02010509060101010101" pitchFamily="49" charset="-122"/>
                <a:cs typeface="SimHei"/>
                <a:sym typeface="SimHei"/>
              </a:rPr>
              <a:t>ལ་</a:t>
            </a:r>
            <a:r>
              <a:rPr lang="en-US" sz="3600" dirty="0" err="1">
                <a:solidFill>
                  <a:srgbClr val="FF945E"/>
                </a:solidFill>
                <a:latin typeface="幼圆" panose="02010509060101010101" pitchFamily="49" charset="-122"/>
                <a:ea typeface="幼圆" panose="02010509060101010101" pitchFamily="49" charset="-122"/>
                <a:cs typeface="SimHei"/>
                <a:sym typeface="SimHei"/>
              </a:rPr>
              <a:t>གསོལ་བ་འདེབས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dirty="0">
              <a:solidFill>
                <a:srgbClr val="FF945E"/>
              </a:solidFill>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乌金</a:t>
            </a:r>
            <a:r>
              <a:rPr lang="en-US" sz="3600" dirty="0" err="1">
                <a:solidFill>
                  <a:srgbClr val="FFFF99"/>
                </a:solidFill>
                <a:latin typeface="仿宋" panose="02010609060101010101" pitchFamily="49" charset="-122"/>
                <a:ea typeface="仿宋" panose="02010609060101010101" pitchFamily="49" charset="-122"/>
                <a:cs typeface="Arial"/>
                <a:sym typeface="Arial"/>
              </a:rPr>
              <a:t>巴玛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炯内</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err="1">
                <a:solidFill>
                  <a:srgbClr val="FF945E"/>
                </a:solidFill>
                <a:latin typeface="仿宋" panose="02010609060101010101" pitchFamily="49" charset="-122"/>
                <a:ea typeface="仿宋" panose="02010609060101010101" pitchFamily="49" charset="-122"/>
                <a:cs typeface="Arial"/>
                <a:sym typeface="Arial"/>
              </a:rPr>
              <a:t>索瓦得</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祈请</a:t>
            </a:r>
            <a:r>
              <a:rPr lang="en-US" sz="3600" dirty="0" err="1">
                <a:solidFill>
                  <a:srgbClr val="ED5F43"/>
                </a:solidFill>
                <a:latin typeface="幼圆" panose="02010509060101010101" pitchFamily="49" charset="-122"/>
                <a:ea typeface="幼圆" panose="02010509060101010101" pitchFamily="49" charset="-122"/>
                <a:cs typeface="SimHei"/>
                <a:sym typeface="SimHei"/>
              </a:rPr>
              <a:t>乌金上师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莲华生</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བདག་ལ་</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བྱིན་གྱིས་བརླབ་ཏུ་</a:t>
            </a:r>
            <a:r>
              <a:rPr lang="en-US" sz="3600" dirty="0" err="1">
                <a:latin typeface="幼圆" panose="02010509060101010101" pitchFamily="49" charset="-122"/>
                <a:ea typeface="幼圆" panose="02010509060101010101" pitchFamily="49" charset="-122"/>
                <a:cs typeface="SimHei"/>
                <a:sym typeface="SimHei"/>
              </a:rPr>
              <a:t>གསོལ</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新吉拉德</a:t>
            </a:r>
            <a:r>
              <a:rPr lang="en-US" sz="3600" dirty="0" err="1">
                <a:solidFill>
                  <a:srgbClr val="FFFFFF"/>
                </a:solidFill>
                <a:latin typeface="仿宋" panose="02010609060101010101" pitchFamily="49" charset="-122"/>
                <a:ea typeface="仿宋" panose="02010609060101010101" pitchFamily="49" charset="-122"/>
                <a:cs typeface="Arial"/>
                <a:sym typeface="Arial"/>
              </a:rPr>
              <a:t>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祈祷</a:t>
            </a:r>
            <a:r>
              <a:rPr lang="en-US" sz="3600" dirty="0" err="1">
                <a:solidFill>
                  <a:srgbClr val="ED5F43"/>
                </a:solidFill>
                <a:latin typeface="幼圆" panose="02010509060101010101" pitchFamily="49" charset="-122"/>
                <a:ea typeface="幼圆" panose="02010509060101010101" pitchFamily="49" charset="-122"/>
                <a:cs typeface="SimHei"/>
                <a:sym typeface="SimHei"/>
              </a:rPr>
              <a:t>赐予</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solidFill>
                  <a:srgbClr val="FF945E"/>
                </a:solidFill>
                <a:latin typeface="幼圆" panose="02010509060101010101" pitchFamily="49" charset="-122"/>
                <a:ea typeface="幼圆" panose="02010509060101010101" pitchFamily="49" charset="-122"/>
                <a:cs typeface="SimHei"/>
                <a:sym typeface="SimHei"/>
              </a:rPr>
              <a:t>作加持</a:t>
            </a:r>
            <a:endParaRPr dirty="0">
              <a:solidFill>
                <a:srgbClr val="FF945E"/>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04" name="Google Shape;304;p2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8"/>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12" name="Google Shape;312;p28"/>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ཡི་གེ་འབྲུ་གསུམ་</a:t>
            </a:r>
            <a:r>
              <a:rPr lang="en-US" sz="3600" dirty="0" err="1">
                <a:latin typeface="幼圆" panose="02010509060101010101" pitchFamily="49" charset="-122"/>
                <a:ea typeface="幼圆" panose="02010509060101010101" pitchFamily="49" charset="-122"/>
                <a:cs typeface="SimHei"/>
                <a:sym typeface="SimHei"/>
              </a:rPr>
              <a:t>ལས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耶给折色</a:t>
            </a:r>
            <a:r>
              <a:rPr lang="en-US" sz="3600" dirty="0" err="1">
                <a:solidFill>
                  <a:srgbClr val="FFFFFF"/>
                </a:solidFill>
                <a:latin typeface="仿宋" panose="02010609060101010101" pitchFamily="49" charset="-122"/>
                <a:ea typeface="仿宋" panose="02010609060101010101" pitchFamily="49" charset="-122"/>
                <a:cs typeface="Arial"/>
                <a:sym typeface="Arial"/>
              </a:rPr>
              <a:t>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从于</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solidFill>
                  <a:srgbClr val="FF945E"/>
                </a:solidFill>
                <a:latin typeface="幼圆" panose="02010509060101010101" pitchFamily="49" charset="-122"/>
                <a:ea typeface="幼圆" panose="02010509060101010101" pitchFamily="49" charset="-122"/>
                <a:cs typeface="SimHei"/>
                <a:sym typeface="SimHei"/>
              </a:rPr>
              <a:t>三字上</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འོད་ཟེར་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དཀར་དམར་མཐིང་གསུམ་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བྱུང་ནས་སུ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澳贼</a:t>
            </a:r>
            <a:r>
              <a:rPr lang="en-US" sz="3600" dirty="0" err="1">
                <a:solidFill>
                  <a:srgbClr val="FFFF99"/>
                </a:solidFill>
                <a:latin typeface="仿宋" panose="02010609060101010101" pitchFamily="49" charset="-122"/>
                <a:ea typeface="仿宋" panose="02010609060101010101" pitchFamily="49" charset="-122"/>
                <a:cs typeface="Arial"/>
                <a:sym typeface="Arial"/>
              </a:rPr>
              <a:t>嘎玛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糖色</a:t>
            </a:r>
            <a:r>
              <a:rPr lang="en-US" sz="3600" dirty="0" err="1">
                <a:solidFill>
                  <a:srgbClr val="FF945E"/>
                </a:solidFill>
                <a:latin typeface="仿宋" panose="02010609060101010101" pitchFamily="49" charset="-122"/>
                <a:ea typeface="仿宋" panose="02010609060101010101" pitchFamily="49" charset="-122"/>
                <a:cs typeface="Arial"/>
                <a:sym typeface="Arial"/>
              </a:rPr>
              <a:t>雄内色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发出</a:t>
            </a:r>
            <a:r>
              <a:rPr lang="en-US" sz="3600" dirty="0" err="1">
                <a:solidFill>
                  <a:srgbClr val="FFFF99"/>
                </a:solidFill>
                <a:latin typeface="幼圆" panose="02010509060101010101" pitchFamily="49" charset="-122"/>
                <a:ea typeface="幼圆" panose="02010509060101010101" pitchFamily="49" charset="-122"/>
                <a:cs typeface="SimHei"/>
                <a:sym typeface="SimHei"/>
              </a:rPr>
              <a:t>白红蓝色三种</a:t>
            </a:r>
            <a:r>
              <a:rPr lang="en-US" sz="3600" dirty="0" err="1">
                <a:solidFill>
                  <a:srgbClr val="ED5F43"/>
                </a:solidFill>
                <a:latin typeface="幼圆" panose="02010509060101010101" pitchFamily="49" charset="-122"/>
                <a:ea typeface="幼圆" panose="02010509060101010101" pitchFamily="49" charset="-122"/>
                <a:cs typeface="SimHei"/>
                <a:sym typeface="SimHei"/>
              </a:rPr>
              <a:t>光</a:t>
            </a:r>
            <a:endParaRPr dirty="0">
              <a:solidFill>
                <a:srgbClr val="ED5F43"/>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གནས་གསུམ་</a:t>
            </a:r>
            <a:r>
              <a:rPr lang="en-US" sz="3600" dirty="0" err="1">
                <a:solidFill>
                  <a:srgbClr val="FF945E"/>
                </a:solidFill>
                <a:latin typeface="幼圆" panose="02010509060101010101" pitchFamily="49" charset="-122"/>
                <a:ea typeface="幼圆" panose="02010509060101010101" pitchFamily="49" charset="-122"/>
                <a:cs typeface="SimHei"/>
                <a:sym typeface="SimHei"/>
              </a:rPr>
              <a:t>ཐིམ་པས་</a:t>
            </a:r>
            <a:r>
              <a:rPr lang="en-US" sz="3600" dirty="0" err="1">
                <a:latin typeface="幼圆" panose="02010509060101010101" pitchFamily="49" charset="-122"/>
                <a:ea typeface="幼圆" panose="02010509060101010101" pitchFamily="49" charset="-122"/>
                <a:cs typeface="SimHei"/>
                <a:sym typeface="SimHei"/>
              </a:rPr>
              <a:t>བྱིན་གྱིས་བརླབས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让各</a:t>
            </a:r>
            <a:r>
              <a:rPr lang="en-US" sz="3600" dirty="0" err="1">
                <a:solidFill>
                  <a:srgbClr val="FFFF99"/>
                </a:solidFill>
                <a:latin typeface="仿宋" panose="02010609060101010101" pitchFamily="49" charset="-122"/>
                <a:ea typeface="仿宋" panose="02010609060101010101" pitchFamily="49" charset="-122"/>
                <a:cs typeface="Arial"/>
                <a:sym typeface="Arial"/>
              </a:rPr>
              <a:t>内色</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特毕</a:t>
            </a:r>
            <a:r>
              <a:rPr lang="en-US" sz="3600" dirty="0" err="1">
                <a:solidFill>
                  <a:srgbClr val="FFFFFF"/>
                </a:solidFill>
                <a:latin typeface="仿宋" panose="02010609060101010101" pitchFamily="49" charset="-122"/>
                <a:ea typeface="仿宋" panose="02010609060101010101" pitchFamily="49" charset="-122"/>
                <a:cs typeface="Arial"/>
                <a:sym typeface="Arial"/>
              </a:rPr>
              <a:t>新吉拉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融入</a:t>
            </a:r>
            <a:r>
              <a:rPr lang="en-US" sz="3600" dirty="0" err="1">
                <a:solidFill>
                  <a:srgbClr val="ED5F43"/>
                </a:solidFill>
                <a:latin typeface="幼圆" panose="02010509060101010101" pitchFamily="49" charset="-122"/>
                <a:ea typeface="幼圆" panose="02010509060101010101" pitchFamily="49" charset="-122"/>
                <a:cs typeface="SimHei"/>
                <a:sym typeface="SimHei"/>
              </a:rPr>
              <a:t>自身</a:t>
            </a:r>
            <a:r>
              <a:rPr lang="en-US" sz="3600" dirty="0" err="1">
                <a:solidFill>
                  <a:srgbClr val="FFFF99"/>
                </a:solidFill>
                <a:latin typeface="幼圆" panose="02010509060101010101" pitchFamily="49" charset="-122"/>
                <a:ea typeface="幼圆" panose="02010509060101010101" pitchFamily="49" charset="-122"/>
                <a:cs typeface="SimHei"/>
                <a:sym typeface="SimHei"/>
              </a:rPr>
              <a:t>三处</a:t>
            </a:r>
            <a:r>
              <a:rPr lang="en-US" sz="3600" dirty="0" err="1">
                <a:latin typeface="幼圆" panose="02010509060101010101" pitchFamily="49" charset="-122"/>
                <a:ea typeface="幼圆" panose="02010509060101010101" pitchFamily="49" charset="-122"/>
                <a:cs typeface="SimHei"/>
                <a:sym typeface="SimHei"/>
              </a:rPr>
              <a:t>作加持</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སླར་ཡང་</a:t>
            </a:r>
            <a:r>
              <a:rPr lang="en-US" sz="3600" dirty="0" err="1">
                <a:solidFill>
                  <a:srgbClr val="FFFF99"/>
                </a:solidFill>
                <a:latin typeface="幼圆" panose="02010509060101010101" pitchFamily="49" charset="-122"/>
                <a:ea typeface="幼圆" panose="02010509060101010101" pitchFamily="49" charset="-122"/>
                <a:cs typeface="SimHei"/>
                <a:sym typeface="SimHei"/>
              </a:rPr>
              <a:t>བླ་མ་</a:t>
            </a:r>
            <a:r>
              <a:rPr lang="en-US" sz="3600" dirty="0" err="1">
                <a:solidFill>
                  <a:srgbClr val="FF945E"/>
                </a:solidFill>
                <a:latin typeface="幼圆" panose="02010509060101010101" pitchFamily="49" charset="-122"/>
                <a:ea typeface="幼圆" panose="02010509060101010101" pitchFamily="49" charset="-122"/>
                <a:cs typeface="SimHei"/>
                <a:sym typeface="SimHei"/>
              </a:rPr>
              <a:t>འཁོར་བཅས་</a:t>
            </a:r>
            <a:r>
              <a:rPr lang="en-US" sz="3600" dirty="0" err="1">
                <a:latin typeface="幼圆" panose="02010509060101010101" pitchFamily="49" charset="-122"/>
                <a:ea typeface="幼圆" panose="02010509060101010101" pitchFamily="49" charset="-122"/>
                <a:cs typeface="SimHei"/>
                <a:sym typeface="SimHei"/>
              </a:rPr>
              <a:t>འོད་དུ་ཞུ</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拉样</a:t>
            </a:r>
            <a:r>
              <a:rPr lang="en-US" sz="3600" dirty="0" err="1">
                <a:solidFill>
                  <a:srgbClr val="FFFF99"/>
                </a:solidFill>
                <a:latin typeface="仿宋" panose="02010609060101010101" pitchFamily="49" charset="-122"/>
                <a:ea typeface="仿宋" panose="02010609060101010101" pitchFamily="49" charset="-122"/>
                <a:cs typeface="Arial"/>
                <a:sym typeface="Arial"/>
              </a:rPr>
              <a:t>喇嘛</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库吉</a:t>
            </a:r>
            <a:r>
              <a:rPr lang="en-US" sz="3600" dirty="0" err="1">
                <a:solidFill>
                  <a:srgbClr val="FFFFFF"/>
                </a:solidFill>
                <a:latin typeface="仿宋" panose="02010609060101010101" pitchFamily="49" charset="-122"/>
                <a:ea typeface="仿宋" panose="02010609060101010101" pitchFamily="49" charset="-122"/>
                <a:cs typeface="Arial"/>
                <a:sym typeface="Arial"/>
              </a:rPr>
              <a:t>澳德耶</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又复</a:t>
            </a:r>
            <a:r>
              <a:rPr lang="en-US" sz="3600" dirty="0" err="1">
                <a:solidFill>
                  <a:srgbClr val="FFFF99"/>
                </a:solidFill>
                <a:latin typeface="幼圆" panose="02010509060101010101" pitchFamily="49" charset="-122"/>
                <a:ea typeface="幼圆" panose="02010509060101010101" pitchFamily="49" charset="-122"/>
                <a:cs typeface="SimHei"/>
                <a:sym typeface="SimHei"/>
              </a:rPr>
              <a:t>师偕</a:t>
            </a:r>
            <a:r>
              <a:rPr lang="en-US" sz="3600" dirty="0" err="1">
                <a:solidFill>
                  <a:srgbClr val="FF945E"/>
                </a:solidFill>
                <a:latin typeface="幼圆" panose="02010509060101010101" pitchFamily="49" charset="-122"/>
                <a:ea typeface="幼圆" panose="02010509060101010101" pitchFamily="49" charset="-122"/>
                <a:cs typeface="SimHei"/>
                <a:sym typeface="SimHei"/>
              </a:rPr>
              <a:t>眷属</a:t>
            </a:r>
            <a:r>
              <a:rPr lang="en-US" sz="3600" dirty="0" err="1">
                <a:latin typeface="幼圆" panose="02010509060101010101" pitchFamily="49" charset="-122"/>
                <a:ea typeface="幼圆" panose="02010509060101010101" pitchFamily="49" charset="-122"/>
                <a:cs typeface="SimHei"/>
                <a:sym typeface="SimHei"/>
              </a:rPr>
              <a:t>化为光</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ཚངས་པའི་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ལམ་ནས་</a:t>
            </a:r>
            <a:r>
              <a:rPr lang="en-US" sz="3600" dirty="0" err="1">
                <a:solidFill>
                  <a:srgbClr val="FF945E"/>
                </a:solidFill>
                <a:latin typeface="幼圆" panose="02010509060101010101" pitchFamily="49" charset="-122"/>
                <a:ea typeface="幼圆" panose="02010509060101010101" pitchFamily="49" charset="-122"/>
                <a:cs typeface="SimHei"/>
                <a:sym typeface="SimHei"/>
              </a:rPr>
              <a:t>སྙིང་གི་ཐིག་ལེར་</a:t>
            </a:r>
            <a:r>
              <a:rPr lang="en-US" sz="3600" dirty="0" err="1">
                <a:latin typeface="幼圆" panose="02010509060101010101" pitchFamily="49" charset="-122"/>
                <a:ea typeface="幼圆" panose="02010509060101010101" pitchFamily="49" charset="-122"/>
                <a:cs typeface="SimHei"/>
                <a:sym typeface="SimHei"/>
              </a:rPr>
              <a:t>ཐིམ</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苍毕</a:t>
            </a:r>
            <a:r>
              <a:rPr lang="en-US" sz="3600" dirty="0" err="1">
                <a:solidFill>
                  <a:srgbClr val="FFFF99"/>
                </a:solidFill>
                <a:latin typeface="仿宋" panose="02010609060101010101" pitchFamily="49" charset="-122"/>
                <a:ea typeface="仿宋" panose="02010609060101010101" pitchFamily="49" charset="-122"/>
                <a:cs typeface="Arial"/>
                <a:sym typeface="Arial"/>
              </a:rPr>
              <a:t>兰内</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酿格特雷</a:t>
            </a:r>
            <a:r>
              <a:rPr lang="en-US" sz="3600" dirty="0" err="1">
                <a:solidFill>
                  <a:srgbClr val="FFFFFF"/>
                </a:solidFill>
                <a:latin typeface="仿宋" panose="02010609060101010101" pitchFamily="49" charset="-122"/>
                <a:ea typeface="仿宋" panose="02010609060101010101" pitchFamily="49" charset="-122"/>
                <a:cs typeface="Arial"/>
                <a:sym typeface="Arial"/>
              </a:rPr>
              <a:t>特</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由自</a:t>
            </a:r>
            <a:r>
              <a:rPr lang="en-US" sz="3600" dirty="0" err="1">
                <a:solidFill>
                  <a:srgbClr val="ED5F43"/>
                </a:solidFill>
                <a:latin typeface="幼圆" panose="02010509060101010101" pitchFamily="49" charset="-122"/>
                <a:ea typeface="幼圆" panose="02010509060101010101" pitchFamily="49" charset="-122"/>
                <a:cs typeface="SimHei"/>
                <a:sym typeface="SimHei"/>
              </a:rPr>
              <a:t>梵穴</a:t>
            </a:r>
            <a:r>
              <a:rPr lang="en-US" sz="3600" dirty="0" err="1">
                <a:latin typeface="幼圆" panose="02010509060101010101" pitchFamily="49" charset="-122"/>
                <a:ea typeface="幼圆" panose="02010509060101010101" pitchFamily="49" charset="-122"/>
                <a:cs typeface="SimHei"/>
                <a:sym typeface="SimHei"/>
              </a:rPr>
              <a:t>融入</a:t>
            </a:r>
            <a:r>
              <a:rPr lang="en-US" sz="3600" dirty="0" err="1">
                <a:solidFill>
                  <a:srgbClr val="FF945E"/>
                </a:solidFill>
                <a:latin typeface="幼圆" panose="02010509060101010101" pitchFamily="49" charset="-122"/>
                <a:ea typeface="幼圆" panose="02010509060101010101" pitchFamily="49" charset="-122"/>
                <a:cs typeface="SimHei"/>
                <a:sym typeface="SimHei"/>
              </a:rPr>
              <a:t>心明点</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བླ་མའི་</a:t>
            </a:r>
            <a:r>
              <a:rPr lang="en-US" sz="3600" dirty="0" err="1">
                <a:solidFill>
                  <a:srgbClr val="FFFF99"/>
                </a:solidFill>
                <a:latin typeface="幼圆" panose="02010509060101010101" pitchFamily="49" charset="-122"/>
                <a:ea typeface="幼圆" panose="02010509060101010101" pitchFamily="49" charset="-122"/>
                <a:cs typeface="SimHei"/>
                <a:sym typeface="SimHei"/>
              </a:rPr>
              <a:t>ཐུགས་དང་</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རང་སེམས་</a:t>
            </a:r>
            <a:r>
              <a:rPr lang="en-US" sz="3600" dirty="0" err="1">
                <a:latin typeface="幼圆" panose="02010509060101010101" pitchFamily="49" charset="-122"/>
                <a:ea typeface="幼圆" panose="02010509060101010101" pitchFamily="49" charset="-122"/>
                <a:cs typeface="SimHei"/>
                <a:sym typeface="SimHei"/>
              </a:rPr>
              <a:t>དབྱེར་མེད་པ</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特当</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让森</a:t>
            </a:r>
            <a:r>
              <a:rPr lang="en-US" sz="3600" dirty="0" err="1">
                <a:solidFill>
                  <a:srgbClr val="FFFFFF"/>
                </a:solidFill>
                <a:latin typeface="仿宋" panose="02010609060101010101" pitchFamily="49" charset="-122"/>
                <a:ea typeface="仿宋" panose="02010609060101010101" pitchFamily="49" charset="-122"/>
                <a:cs typeface="Arial"/>
                <a:sym typeface="Arial"/>
              </a:rPr>
              <a:t>耶麦巴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意与</a:t>
            </a:r>
            <a:r>
              <a:rPr lang="en-US" sz="3600" dirty="0" err="1">
                <a:solidFill>
                  <a:srgbClr val="FF945E"/>
                </a:solidFill>
                <a:latin typeface="幼圆" panose="02010509060101010101" pitchFamily="49" charset="-122"/>
                <a:ea typeface="幼圆" panose="02010509060101010101" pitchFamily="49" charset="-122"/>
                <a:cs typeface="SimHei"/>
                <a:sym typeface="SimHei"/>
              </a:rPr>
              <a:t>自心</a:t>
            </a:r>
            <a:r>
              <a:rPr lang="en-US" sz="3600" dirty="0" err="1">
                <a:latin typeface="幼圆" panose="02010509060101010101" pitchFamily="49" charset="-122"/>
                <a:ea typeface="幼圆" panose="02010509060101010101" pitchFamily="49" charset="-122"/>
                <a:cs typeface="SimHei"/>
                <a:sym typeface="SimHei"/>
              </a:rPr>
              <a:t>成无别</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13" name="Google Shape;313;p2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9"/>
          <p:cNvSpPr txBox="1">
            <a:spLocks noGrp="1"/>
          </p:cNvSpPr>
          <p:nvPr>
            <p:ph type="title"/>
          </p:nvPr>
        </p:nvSpPr>
        <p:spPr>
          <a:xfrm rot="5400000">
            <a:off x="-3981450" y="4248150"/>
            <a:ext cx="9525000"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不共前行之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上师瑜伽</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321" name="Google Shape;321;p29"/>
          <p:cNvSpPr txBox="1">
            <a:spLocks noGrp="1"/>
          </p:cNvSpPr>
          <p:nvPr>
            <p:ph type="body" idx="1"/>
          </p:nvPr>
        </p:nvSpPr>
        <p:spPr>
          <a:xfrm>
            <a:off x="3429000" y="419100"/>
            <a:ext cx="13716000" cy="95250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སེམས་ཉིད་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གཉུག་མ་</a:t>
            </a:r>
            <a:r>
              <a:rPr lang="en-US" sz="3600" dirty="0" err="1">
                <a:solidFill>
                  <a:srgbClr val="FF945E"/>
                </a:solidFill>
                <a:latin typeface="幼圆" panose="02010509060101010101" pitchFamily="49" charset="-122"/>
                <a:ea typeface="幼圆" panose="02010509060101010101" pitchFamily="49" charset="-122"/>
                <a:cs typeface="SimHei"/>
                <a:sym typeface="SimHei"/>
              </a:rPr>
              <a:t>ཆོས་སྐུའི་</a:t>
            </a:r>
            <a:r>
              <a:rPr lang="en-US" sz="3600" dirty="0" err="1">
                <a:latin typeface="幼圆" panose="02010509060101010101" pitchFamily="49" charset="-122"/>
                <a:ea typeface="幼圆" panose="02010509060101010101" pitchFamily="49" charset="-122"/>
                <a:cs typeface="SimHei"/>
                <a:sym typeface="SimHei"/>
              </a:rPr>
              <a:t>ངང་བཞག་པས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森涅</a:t>
            </a:r>
            <a:r>
              <a:rPr lang="en-US" sz="3600" dirty="0" err="1">
                <a:solidFill>
                  <a:srgbClr val="FFFF99"/>
                </a:solidFill>
                <a:latin typeface="仿宋" panose="02010609060101010101" pitchFamily="49" charset="-122"/>
                <a:ea typeface="仿宋" panose="02010609060101010101" pitchFamily="49" charset="-122"/>
                <a:cs typeface="Arial"/>
                <a:sym typeface="Arial"/>
              </a:rPr>
              <a:t>聂玛</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秋给</a:t>
            </a:r>
            <a:r>
              <a:rPr lang="en-US" sz="3600" dirty="0" err="1">
                <a:solidFill>
                  <a:srgbClr val="FFFFFF"/>
                </a:solidFill>
                <a:latin typeface="仿宋" panose="02010609060101010101" pitchFamily="49" charset="-122"/>
                <a:ea typeface="仿宋" panose="02010609060101010101" pitchFamily="49" charset="-122"/>
                <a:cs typeface="Arial"/>
                <a:sym typeface="Arial"/>
              </a:rPr>
              <a:t>昂压贝</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心性</a:t>
            </a:r>
            <a:r>
              <a:rPr lang="en-US" sz="3600" dirty="0" err="1">
                <a:solidFill>
                  <a:srgbClr val="FFFF99"/>
                </a:solidFill>
                <a:latin typeface="幼圆" panose="02010509060101010101" pitchFamily="49" charset="-122"/>
                <a:ea typeface="幼圆" panose="02010509060101010101" pitchFamily="49" charset="-122"/>
                <a:cs typeface="SimHei"/>
                <a:sym typeface="SimHei"/>
              </a:rPr>
              <a:t>本然</a:t>
            </a:r>
            <a:r>
              <a:rPr lang="en-US" sz="3600" dirty="0" err="1">
                <a:solidFill>
                  <a:srgbClr val="FF945E"/>
                </a:solidFill>
                <a:latin typeface="幼圆" panose="02010509060101010101" pitchFamily="49" charset="-122"/>
                <a:ea typeface="幼圆" panose="02010509060101010101" pitchFamily="49" charset="-122"/>
                <a:cs typeface="SimHei"/>
                <a:sym typeface="SimHei"/>
              </a:rPr>
              <a:t>法身</a:t>
            </a:r>
            <a:r>
              <a:rPr lang="en-US" sz="3600" dirty="0" err="1">
                <a:latin typeface="幼圆" panose="02010509060101010101" pitchFamily="49" charset="-122"/>
                <a:ea typeface="幼圆" panose="02010509060101010101" pitchFamily="49" charset="-122"/>
                <a:cs typeface="SimHei"/>
                <a:sym typeface="SimHei"/>
              </a:rPr>
              <a:t>中安住</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སྒྲིབ་པ་བཞི་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དག་</a:t>
            </a:r>
            <a:r>
              <a:rPr lang="en-US" sz="3600" dirty="0" err="1">
                <a:solidFill>
                  <a:srgbClr val="FF945E"/>
                </a:solidFill>
                <a:latin typeface="幼圆" panose="02010509060101010101" pitchFamily="49" charset="-122"/>
                <a:ea typeface="幼圆" panose="02010509060101010101" pitchFamily="49" charset="-122"/>
                <a:cs typeface="SimHei"/>
                <a:sym typeface="SimHei"/>
              </a:rPr>
              <a:t>དབང་བཞིའི་ཡེ་ཤེས་</a:t>
            </a:r>
            <a:r>
              <a:rPr lang="en-US" sz="3600" dirty="0" err="1">
                <a:latin typeface="幼圆" panose="02010509060101010101" pitchFamily="49" charset="-122"/>
                <a:ea typeface="幼圆" panose="02010509060101010101" pitchFamily="49" charset="-122"/>
                <a:cs typeface="SimHei"/>
                <a:sym typeface="SimHei"/>
              </a:rPr>
              <a:t>ཐོབ</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哲巴耶</a:t>
            </a:r>
            <a:r>
              <a:rPr lang="en-US" sz="3600" dirty="0" err="1">
                <a:solidFill>
                  <a:srgbClr val="FFFF99"/>
                </a:solidFill>
                <a:latin typeface="仿宋" panose="02010609060101010101" pitchFamily="49" charset="-122"/>
                <a:ea typeface="仿宋" panose="02010609060101010101" pitchFamily="49" charset="-122"/>
                <a:cs typeface="Arial"/>
                <a:sym typeface="Arial"/>
              </a:rPr>
              <a:t>达</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旺伊益西</a:t>
            </a:r>
            <a:r>
              <a:rPr lang="en-US" sz="3600" dirty="0" err="1">
                <a:solidFill>
                  <a:srgbClr val="FFFFFF"/>
                </a:solidFill>
                <a:latin typeface="仿宋" panose="02010609060101010101" pitchFamily="49" charset="-122"/>
                <a:ea typeface="仿宋" panose="02010609060101010101" pitchFamily="49" charset="-122"/>
                <a:cs typeface="Arial"/>
                <a:sym typeface="Arial"/>
              </a:rPr>
              <a:t>脱</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清净</a:t>
            </a:r>
            <a:r>
              <a:rPr lang="en-US" sz="3600" dirty="0" err="1">
                <a:solidFill>
                  <a:srgbClr val="ED5F43"/>
                </a:solidFill>
                <a:latin typeface="幼圆" panose="02010509060101010101" pitchFamily="49" charset="-122"/>
                <a:ea typeface="幼圆" panose="02010509060101010101" pitchFamily="49" charset="-122"/>
                <a:cs typeface="SimHei"/>
                <a:sym typeface="SimHei"/>
              </a:rPr>
              <a:t>四障</a:t>
            </a:r>
            <a:r>
              <a:rPr lang="en-US" sz="3600" dirty="0" err="1">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四灌智</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ལམ་བཞི་</a:t>
            </a:r>
            <a:r>
              <a:rPr lang="en-US" sz="3600" dirty="0" err="1">
                <a:solidFill>
                  <a:srgbClr val="FFFF99"/>
                </a:solidFill>
                <a:latin typeface="幼圆" panose="02010509060101010101" pitchFamily="49" charset="-122"/>
                <a:ea typeface="幼圆" panose="02010509060101010101" pitchFamily="49" charset="-122"/>
                <a:cs typeface="SimHei"/>
                <a:sym typeface="SimHei"/>
              </a:rPr>
              <a:t>འབྱོངས་ཤིང་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སྐུ་བཞི་</a:t>
            </a:r>
            <a:r>
              <a:rPr lang="en-US" sz="3600" dirty="0" err="1">
                <a:latin typeface="幼圆" panose="02010509060101010101" pitchFamily="49" charset="-122"/>
                <a:ea typeface="幼圆" panose="02010509060101010101" pitchFamily="49" charset="-122"/>
                <a:cs typeface="SimHei"/>
                <a:sym typeface="SimHei"/>
              </a:rPr>
              <a:t>མངོན་གྱུར་པའི</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兰耶</a:t>
            </a:r>
            <a:r>
              <a:rPr lang="en-US" sz="3600" dirty="0" err="1">
                <a:solidFill>
                  <a:srgbClr val="FFFF99"/>
                </a:solidFill>
                <a:latin typeface="仿宋" panose="02010609060101010101" pitchFamily="49" charset="-122"/>
                <a:ea typeface="仿宋" panose="02010609060101010101" pitchFamily="49" charset="-122"/>
                <a:cs typeface="Arial"/>
                <a:sym typeface="Arial"/>
              </a:rPr>
              <a:t>炯香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格耶</a:t>
            </a:r>
            <a:r>
              <a:rPr lang="en-US" sz="3600" dirty="0" err="1">
                <a:solidFill>
                  <a:srgbClr val="FFFFFF"/>
                </a:solidFill>
                <a:latin typeface="仿宋" panose="02010609060101010101" pitchFamily="49" charset="-122"/>
                <a:ea typeface="仿宋" panose="02010609060101010101" pitchFamily="49" charset="-122"/>
                <a:cs typeface="Arial"/>
                <a:sym typeface="Arial"/>
              </a:rPr>
              <a:t>问杰波</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精熟</a:t>
            </a:r>
            <a:r>
              <a:rPr lang="en-US" sz="3600" dirty="0" err="1">
                <a:solidFill>
                  <a:srgbClr val="ED5F43"/>
                </a:solidFill>
                <a:latin typeface="幼圆" panose="02010509060101010101" pitchFamily="49" charset="-122"/>
                <a:ea typeface="幼圆" panose="02010509060101010101" pitchFamily="49" charset="-122"/>
                <a:cs typeface="SimHei"/>
                <a:sym typeface="SimHei"/>
              </a:rPr>
              <a:t>四道</a:t>
            </a:r>
            <a:r>
              <a:rPr lang="en-US" sz="3600" dirty="0" err="1">
                <a:latin typeface="幼圆" panose="02010509060101010101" pitchFamily="49" charset="-122"/>
                <a:ea typeface="幼圆" panose="02010509060101010101" pitchFamily="49" charset="-122"/>
                <a:cs typeface="SimHei"/>
                <a:sym typeface="SimHei"/>
              </a:rPr>
              <a:t>现前</a:t>
            </a:r>
            <a:r>
              <a:rPr lang="en-US" sz="3600" dirty="0" err="1">
                <a:solidFill>
                  <a:srgbClr val="FF945E"/>
                </a:solidFill>
                <a:latin typeface="幼圆" panose="02010509060101010101" pitchFamily="49" charset="-122"/>
                <a:ea typeface="幼圆" panose="02010509060101010101" pitchFamily="49" charset="-122"/>
                <a:cs typeface="SimHei"/>
                <a:sym typeface="SimHei"/>
              </a:rPr>
              <a:t>四身果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བྱིན་རླབས་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དབང་བསྐུར་</a:t>
            </a:r>
            <a:r>
              <a:rPr lang="en-US" sz="3600" dirty="0" err="1">
                <a:solidFill>
                  <a:srgbClr val="FF945E"/>
                </a:solidFill>
                <a:latin typeface="幼圆" panose="02010509060101010101" pitchFamily="49" charset="-122"/>
                <a:ea typeface="幼圆" panose="02010509060101010101" pitchFamily="49" charset="-122"/>
                <a:cs typeface="SimHei"/>
                <a:sym typeface="SimHei"/>
              </a:rPr>
              <a:t>མ་ལུས་</a:t>
            </a:r>
            <a:r>
              <a:rPr lang="en-US" sz="3600" dirty="0" err="1">
                <a:solidFill>
                  <a:srgbClr val="42D04F"/>
                </a:solidFill>
                <a:latin typeface="幼圆" panose="02010509060101010101" pitchFamily="49" charset="-122"/>
                <a:ea typeface="幼圆" panose="02010509060101010101" pitchFamily="49" charset="-122"/>
                <a:cs typeface="SimHei"/>
                <a:sym typeface="SimHei"/>
              </a:rPr>
              <a:t>ཐོབ་པར་གྱུར</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sz="3600" dirty="0">
              <a:solidFill>
                <a:srgbClr val="42D04F"/>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巡拉</a:t>
            </a:r>
            <a:r>
              <a:rPr lang="en-US" sz="3600" dirty="0" err="1">
                <a:solidFill>
                  <a:srgbClr val="FFFF99"/>
                </a:solidFill>
                <a:latin typeface="仿宋" panose="02010609060101010101" pitchFamily="49" charset="-122"/>
                <a:ea typeface="仿宋" panose="02010609060101010101" pitchFamily="49" charset="-122"/>
                <a:cs typeface="Arial"/>
                <a:sym typeface="Arial"/>
              </a:rPr>
              <a:t>旺格</a:t>
            </a:r>
            <a:r>
              <a:rPr lang="en-US" sz="3600" dirty="0">
                <a:solidFill>
                  <a:srgbClr val="FF945E"/>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玛哩</a:t>
            </a:r>
            <a:r>
              <a:rPr lang="en-US" sz="3600" dirty="0" err="1">
                <a:solidFill>
                  <a:srgbClr val="42D04F"/>
                </a:solidFill>
                <a:latin typeface="仿宋" panose="02010609060101010101" pitchFamily="49" charset="-122"/>
                <a:ea typeface="仿宋" panose="02010609060101010101" pitchFamily="49" charset="-122"/>
                <a:cs typeface="Arial"/>
                <a:sym typeface="Arial"/>
              </a:rPr>
              <a:t>脱巴杰</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获得</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FFFF99"/>
                </a:solidFill>
                <a:latin typeface="幼圆" panose="02010509060101010101" pitchFamily="49" charset="-122"/>
                <a:ea typeface="幼圆" panose="02010509060101010101" pitchFamily="49" charset="-122"/>
                <a:cs typeface="SimHei"/>
                <a:sym typeface="SimHei"/>
              </a:rPr>
              <a:t>灌顶</a:t>
            </a:r>
            <a:r>
              <a:rPr lang="en-US" sz="3600" dirty="0" err="1">
                <a:latin typeface="幼圆" panose="02010509060101010101" pitchFamily="49" charset="-122"/>
                <a:ea typeface="幼圆" panose="02010509060101010101" pitchFamily="49" charset="-122"/>
                <a:cs typeface="SimHei"/>
                <a:sym typeface="SimHei"/>
              </a:rPr>
              <a:t>及</a:t>
            </a:r>
            <a:r>
              <a:rPr lang="en-US" sz="3600" dirty="0" err="1">
                <a:solidFill>
                  <a:srgbClr val="ED5F43"/>
                </a:solidFill>
                <a:latin typeface="幼圆" panose="02010509060101010101" pitchFamily="49" charset="-122"/>
                <a:ea typeface="幼圆" panose="02010509060101010101" pitchFamily="49" charset="-122"/>
                <a:cs typeface="SimHei"/>
                <a:sym typeface="SimHei"/>
              </a:rPr>
              <a:t>加持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latin typeface="幼圆" panose="02010509060101010101" pitchFamily="49" charset="-122"/>
                <a:ea typeface="幼圆" panose="02010509060101010101" pitchFamily="49" charset="-122"/>
                <a:cs typeface="SimHei"/>
                <a:sym typeface="SimHei"/>
              </a:rPr>
              <a:t>ཨོཾ་ཨཱཿ་ཧཱུ</a:t>
            </a:r>
            <a:r>
              <a:rPr lang="en-US" sz="3600" dirty="0">
                <a:latin typeface="幼圆" panose="02010509060101010101" pitchFamily="49" charset="-122"/>
                <a:ea typeface="幼圆" panose="02010509060101010101" pitchFamily="49" charset="-122"/>
                <a:cs typeface="SimHei"/>
                <a:sym typeface="SimHei"/>
              </a:rPr>
              <a:t>ྃ་</a:t>
            </a:r>
            <a:r>
              <a:rPr lang="en-US" sz="3600" dirty="0" err="1">
                <a:latin typeface="幼圆" panose="02010509060101010101" pitchFamily="49" charset="-122"/>
                <a:ea typeface="幼圆" panose="02010509060101010101" pitchFamily="49" charset="-122"/>
                <a:cs typeface="SimHei"/>
                <a:sym typeface="SimHei"/>
              </a:rPr>
              <a:t>བཛྲ་གུ་རུ་པདྨ་སིདྡྷི་ཧཱུ</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FFFF33"/>
                </a:solidFill>
                <a:latin typeface="仿宋" panose="02010609060101010101" pitchFamily="49" charset="-122"/>
                <a:ea typeface="仿宋" panose="02010609060101010101" pitchFamily="49" charset="-122"/>
                <a:cs typeface="Arial"/>
                <a:sym typeface="Arial"/>
              </a:rPr>
              <a:t>嗡啊吽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33"/>
                </a:solidFill>
                <a:latin typeface="仿宋" panose="02010609060101010101" pitchFamily="49" charset="-122"/>
                <a:ea typeface="仿宋" panose="02010609060101010101" pitchFamily="49" charset="-122"/>
                <a:cs typeface="Arial"/>
                <a:sym typeface="Arial"/>
              </a:rPr>
              <a:t>班匝格热班玛色德吽</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22" name="Google Shape;322;p2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3"/>
          <p:cNvSpPr txBox="1">
            <a:spLocks noGrp="1"/>
          </p:cNvSpPr>
          <p:nvPr>
            <p:ph type="ctrTitle"/>
          </p:nvPr>
        </p:nvSpPr>
        <p:spPr>
          <a:xfrm>
            <a:off x="7391400" y="1638300"/>
            <a:ext cx="9966328" cy="3048000"/>
          </a:xfrm>
          <a:prstGeom prst="rect">
            <a:avLst/>
          </a:prstGeom>
          <a:noFill/>
          <a:ln>
            <a:noFill/>
          </a:ln>
        </p:spPr>
        <p:txBody>
          <a:bodyPr spcFirstLastPara="1" wrap="square" lIns="0" tIns="0" rIns="0" bIns="0" anchor="t" anchorCtr="0">
            <a:noAutofit/>
          </a:bodyPr>
          <a:lstStyle/>
          <a:p>
            <a:pPr marL="0" lvl="0" indent="0" algn="r" rtl="0">
              <a:lnSpc>
                <a:spcPct val="90000"/>
              </a:lnSpc>
              <a:spcBef>
                <a:spcPts val="0"/>
              </a:spcBef>
              <a:spcAft>
                <a:spcPts val="0"/>
              </a:spcAft>
              <a:buClr>
                <a:srgbClr val="FFFFB9"/>
              </a:buClr>
              <a:buSzPts val="11500"/>
              <a:buFont typeface="Calibri"/>
              <a:buNone/>
            </a:pPr>
            <a:r>
              <a:rPr lang="en-US" sz="11500" b="1"/>
              <a:t> 前行念诵仪轨</a:t>
            </a:r>
            <a:br>
              <a:rPr lang="en-US" sz="11500" b="1"/>
            </a:br>
            <a:r>
              <a:rPr lang="en-US" sz="11500" b="1"/>
              <a:t>             </a:t>
            </a:r>
            <a:r>
              <a:rPr lang="en-US" sz="8000" b="1"/>
              <a:t>开显解脱道</a:t>
            </a:r>
            <a:endParaRPr sz="11500" b="1"/>
          </a:p>
        </p:txBody>
      </p:sp>
      <p:sp>
        <p:nvSpPr>
          <p:cNvPr id="88" name="Google Shape;88;p3"/>
          <p:cNvSpPr txBox="1">
            <a:spLocks noGrp="1"/>
          </p:cNvSpPr>
          <p:nvPr>
            <p:ph type="subTitle" idx="1"/>
          </p:nvPr>
        </p:nvSpPr>
        <p:spPr>
          <a:xfrm>
            <a:off x="11693347" y="7658100"/>
            <a:ext cx="5684046" cy="1104900"/>
          </a:xfrm>
          <a:prstGeom prst="rect">
            <a:avLst/>
          </a:prstGeom>
          <a:noFill/>
          <a:ln>
            <a:noFill/>
          </a:ln>
        </p:spPr>
        <p:txBody>
          <a:bodyPr spcFirstLastPara="1" wrap="square" lIns="0" tIns="0" rIns="0" bIns="0" anchor="t" anchorCtr="0">
            <a:normAutofit/>
          </a:bodyPr>
          <a:lstStyle/>
          <a:p>
            <a:pPr marL="0" lvl="0" indent="0" algn="r" rtl="0">
              <a:lnSpc>
                <a:spcPct val="90000"/>
              </a:lnSpc>
              <a:spcBef>
                <a:spcPts val="0"/>
              </a:spcBef>
              <a:spcAft>
                <a:spcPts val="0"/>
              </a:spcAft>
              <a:buClr>
                <a:schemeClr val="lt1"/>
              </a:buClr>
              <a:buSzPts val="4800"/>
              <a:buFont typeface="Calibri"/>
              <a:buNone/>
            </a:pPr>
            <a:r>
              <a:rPr lang="en-US" b="1"/>
              <a:t>全知麦彭仁波切造</a:t>
            </a:r>
            <a:endParaRPr b="1"/>
          </a:p>
        </p:txBody>
      </p:sp>
      <p:sp>
        <p:nvSpPr>
          <p:cNvPr id="89" name="Google Shape;89;p3"/>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0"/>
          <p:cNvSpPr txBox="1">
            <a:spLocks noGrp="1"/>
          </p:cNvSpPr>
          <p:nvPr>
            <p:ph type="title"/>
          </p:nvPr>
        </p:nvSpPr>
        <p:spPr>
          <a:xfrm rot="5400000">
            <a:off x="-3981450" y="4248150"/>
            <a:ext cx="9525000" cy="14097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2"/>
              </a:buClr>
              <a:buSzPts val="7200"/>
              <a:buFont typeface="Arial"/>
              <a:buNone/>
            </a:pPr>
            <a:r>
              <a:rPr lang="en-US" dirty="0">
                <a:solidFill>
                  <a:schemeClr val="lt2"/>
                </a:solidFill>
                <a:latin typeface="仿宋" panose="02010609060101010101" pitchFamily="49" charset="-122"/>
                <a:ea typeface="仿宋" panose="02010609060101010101" pitchFamily="49" charset="-122"/>
                <a:cs typeface="Arial"/>
                <a:sym typeface="Arial"/>
              </a:rPr>
              <a:t> </a:t>
            </a:r>
            <a:endParaRPr dirty="0"/>
          </a:p>
        </p:txBody>
      </p:sp>
      <p:sp>
        <p:nvSpPr>
          <p:cNvPr id="330" name="Google Shape;330;p30"/>
          <p:cNvSpPr txBox="1">
            <a:spLocks noGrp="1"/>
          </p:cNvSpPr>
          <p:nvPr>
            <p:ph type="body" idx="1"/>
          </p:nvPr>
        </p:nvSpPr>
        <p:spPr>
          <a:xfrm>
            <a:off x="1669576" y="1400637"/>
            <a:ext cx="14735033" cy="5638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སྐྱེ་བ་ཀུན་ཏུ་</a:t>
            </a:r>
            <a:r>
              <a:rPr lang="en-US" sz="3600" dirty="0" err="1">
                <a:solidFill>
                  <a:srgbClr val="FFFF99"/>
                </a:solidFill>
                <a:latin typeface="幼圆" panose="02010509060101010101" pitchFamily="49" charset="-122"/>
                <a:ea typeface="幼圆" panose="02010509060101010101" pitchFamily="49" charset="-122"/>
                <a:cs typeface="SimHei"/>
                <a:sym typeface="SimHei"/>
              </a:rPr>
              <a:t>ཡང་དག་བླ་མ་དང</a:t>
            </a:r>
            <a:r>
              <a:rPr lang="en-US" sz="3600" dirty="0">
                <a:solidFill>
                  <a:srgbClr val="FFFF99"/>
                </a:solidFill>
                <a:latin typeface="幼圆" panose="02010509060101010101" pitchFamily="49" charset="-122"/>
                <a:ea typeface="幼圆" panose="02010509060101010101" pitchFamily="49" charset="-122"/>
                <a:cs typeface="SimHei"/>
                <a:sym typeface="SimHei"/>
              </a:rPr>
              <a:t>༌།།</a:t>
            </a:r>
            <a:endParaRPr sz="3600" dirty="0">
              <a:solidFill>
                <a:srgbClr val="FFFF99"/>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结瓦根德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样达喇嘛当</a:t>
            </a:r>
            <a:r>
              <a:rPr lang="en-US" sz="3600" b="1" dirty="0">
                <a:solidFill>
                  <a:srgbClr val="FFFF99"/>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b="1" dirty="0">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生生世世</a:t>
            </a:r>
            <a:r>
              <a:rPr lang="en-US" sz="3600" dirty="0" err="1">
                <a:solidFill>
                  <a:srgbClr val="FFFF99"/>
                </a:solidFill>
                <a:latin typeface="幼圆" panose="02010509060101010101" pitchFamily="49" charset="-122"/>
                <a:ea typeface="幼圆" panose="02010509060101010101" pitchFamily="49" charset="-122"/>
                <a:cs typeface="SimHei"/>
                <a:sym typeface="SimHei"/>
              </a:rPr>
              <a:t>不离师</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འབྲལ་མེད་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ཆོས་ཀྱི་དཔལ་ལ་</a:t>
            </a:r>
            <a:r>
              <a:rPr lang="en-US" sz="3600" dirty="0" err="1">
                <a:solidFill>
                  <a:srgbClr val="FF945E"/>
                </a:solidFill>
                <a:latin typeface="幼圆" panose="02010509060101010101" pitchFamily="49" charset="-122"/>
                <a:ea typeface="幼圆" panose="02010509060101010101" pitchFamily="49" charset="-122"/>
                <a:cs typeface="SimHei"/>
                <a:sym typeface="SimHei"/>
              </a:rPr>
              <a:t>ལོངས་སྤྱོད་ནས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札梅</a:t>
            </a:r>
            <a:r>
              <a:rPr lang="en-US" sz="3600" dirty="0" err="1">
                <a:solidFill>
                  <a:srgbClr val="FFFF99"/>
                </a:solidFill>
                <a:latin typeface="仿宋" panose="02010609060101010101" pitchFamily="49" charset="-122"/>
                <a:ea typeface="仿宋" panose="02010609060101010101" pitchFamily="49" charset="-122"/>
                <a:cs typeface="Arial"/>
                <a:sym typeface="Arial"/>
              </a:rPr>
              <a:t>秋结</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华拉</a:t>
            </a:r>
            <a:r>
              <a:rPr lang="en-US" sz="3600" dirty="0" err="1">
                <a:solidFill>
                  <a:srgbClr val="FF945E"/>
                </a:solidFill>
                <a:latin typeface="仿宋" panose="02010609060101010101" pitchFamily="49" charset="-122"/>
                <a:ea typeface="仿宋" panose="02010609060101010101" pitchFamily="49" charset="-122"/>
                <a:cs typeface="Arial"/>
                <a:sym typeface="Arial"/>
              </a:rPr>
              <a:t>隆修内</a:t>
            </a:r>
            <a:r>
              <a:rPr lang="en-US" sz="3600" b="1" dirty="0">
                <a:solidFill>
                  <a:srgbClr val="FF945E"/>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恒时</a:t>
            </a:r>
            <a:r>
              <a:rPr lang="en-US" sz="3600" dirty="0" err="1">
                <a:solidFill>
                  <a:srgbClr val="FF945E"/>
                </a:solidFill>
                <a:latin typeface="幼圆" panose="02010509060101010101" pitchFamily="49" charset="-122"/>
                <a:ea typeface="幼圆" panose="02010509060101010101" pitchFamily="49" charset="-122"/>
                <a:cs typeface="SimHei"/>
                <a:sym typeface="SimHei"/>
              </a:rPr>
              <a:t>享用</a:t>
            </a:r>
            <a:r>
              <a:rPr lang="en-US" sz="3600" dirty="0" err="1">
                <a:solidFill>
                  <a:srgbClr val="FFFF99"/>
                </a:solidFill>
                <a:latin typeface="幼圆" panose="02010509060101010101" pitchFamily="49" charset="-122"/>
                <a:ea typeface="幼圆" panose="02010509060101010101" pitchFamily="49" charset="-122"/>
                <a:cs typeface="SimHei"/>
                <a:sym typeface="SimHei"/>
              </a:rPr>
              <a:t>胜法乐</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ས་དང་ལམ་ཀྱི་</a:t>
            </a:r>
            <a:r>
              <a:rPr lang="en-US" sz="3600" dirty="0" err="1">
                <a:solidFill>
                  <a:srgbClr val="FFFF99"/>
                </a:solidFill>
                <a:latin typeface="幼圆" panose="02010509060101010101" pitchFamily="49" charset="-122"/>
                <a:ea typeface="幼圆" panose="02010509060101010101" pitchFamily="49" charset="-122"/>
                <a:cs typeface="SimHei"/>
                <a:sym typeface="SimHei"/>
              </a:rPr>
              <a:t>ཡོན་ཏན་</a:t>
            </a:r>
            <a:r>
              <a:rPr lang="en-US" sz="3600" dirty="0" err="1">
                <a:solidFill>
                  <a:srgbClr val="FF945E"/>
                </a:solidFill>
                <a:latin typeface="幼圆" panose="02010509060101010101" pitchFamily="49" charset="-122"/>
                <a:ea typeface="幼圆" panose="02010509060101010101" pitchFamily="49" charset="-122"/>
                <a:cs typeface="SimHei"/>
                <a:sym typeface="SimHei"/>
              </a:rPr>
              <a:t>རབ་རྫོགས་ནས</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沙当兰结</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云单</a:t>
            </a:r>
            <a:r>
              <a:rPr lang="en-US" sz="3600" dirty="0" err="1">
                <a:solidFill>
                  <a:srgbClr val="FF945E"/>
                </a:solidFill>
                <a:latin typeface="仿宋" panose="02010609060101010101" pitchFamily="49" charset="-122"/>
                <a:ea typeface="仿宋" panose="02010609060101010101" pitchFamily="49" charset="-122"/>
                <a:cs typeface="Arial"/>
                <a:sym typeface="Arial"/>
              </a:rPr>
              <a:t>RA造内</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圆满</a:t>
            </a:r>
            <a:r>
              <a:rPr lang="en-US" sz="3600" dirty="0" err="1">
                <a:solidFill>
                  <a:srgbClr val="ED5F43"/>
                </a:solidFill>
                <a:latin typeface="幼圆" panose="02010509060101010101" pitchFamily="49" charset="-122"/>
                <a:ea typeface="幼圆" panose="02010509060101010101" pitchFamily="49" charset="-122"/>
                <a:cs typeface="SimHei"/>
                <a:sym typeface="SimHei"/>
              </a:rPr>
              <a:t>地道</a:t>
            </a:r>
            <a:r>
              <a:rPr lang="en-US" sz="3600" dirty="0" err="1">
                <a:solidFill>
                  <a:srgbClr val="FFFF99"/>
                </a:solidFill>
                <a:latin typeface="幼圆" panose="02010509060101010101" pitchFamily="49" charset="-122"/>
                <a:ea typeface="幼圆" panose="02010509060101010101" pitchFamily="49" charset="-122"/>
                <a:cs typeface="SimHei"/>
                <a:sym typeface="SimHei"/>
              </a:rPr>
              <a:t>功德已</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རྡོ་རྗེ་འཆང་</a:t>
            </a:r>
            <a:r>
              <a:rPr lang="en-US" sz="3600" dirty="0" err="1">
                <a:latin typeface="幼圆" panose="02010509060101010101" pitchFamily="49" charset="-122"/>
                <a:ea typeface="幼圆" panose="02010509060101010101" pitchFamily="49" charset="-122"/>
                <a:cs typeface="SimHei"/>
                <a:sym typeface="SimHei"/>
              </a:rPr>
              <a:t>གི་</a:t>
            </a:r>
            <a:r>
              <a:rPr lang="en-US" sz="3600" dirty="0" err="1">
                <a:solidFill>
                  <a:srgbClr val="FFFF99"/>
                </a:solidFill>
                <a:latin typeface="幼圆" panose="02010509060101010101" pitchFamily="49" charset="-122"/>
                <a:ea typeface="幼圆" panose="02010509060101010101" pitchFamily="49" charset="-122"/>
                <a:cs typeface="SimHei"/>
                <a:sym typeface="SimHei"/>
              </a:rPr>
              <a:t>གོ་འཕང་</a:t>
            </a:r>
            <a:r>
              <a:rPr lang="en-US" sz="3600" dirty="0" err="1">
                <a:solidFill>
                  <a:srgbClr val="FF945E"/>
                </a:solidFill>
                <a:latin typeface="幼圆" panose="02010509060101010101" pitchFamily="49" charset="-122"/>
                <a:ea typeface="幼圆" panose="02010509060101010101" pitchFamily="49" charset="-122"/>
                <a:cs typeface="SimHei"/>
                <a:sym typeface="SimHei"/>
              </a:rPr>
              <a:t>མྱུར་ཐོབ་</a:t>
            </a:r>
            <a:r>
              <a:rPr lang="en-US" sz="3600" dirty="0" err="1">
                <a:solidFill>
                  <a:srgbClr val="42D04F"/>
                </a:solidFill>
                <a:latin typeface="幼圆" panose="02010509060101010101" pitchFamily="49" charset="-122"/>
                <a:ea typeface="幼圆" panose="02010509060101010101" pitchFamily="49" charset="-122"/>
                <a:cs typeface="SimHei"/>
                <a:sym typeface="SimHei"/>
              </a:rPr>
              <a:t>ཤོག</a:t>
            </a:r>
            <a:r>
              <a:rPr lang="en-US" sz="3600" dirty="0">
                <a:solidFill>
                  <a:srgbClr val="42D04F"/>
                </a:solidFill>
                <a:latin typeface="幼圆" panose="02010509060101010101" pitchFamily="49" charset="-122"/>
                <a:ea typeface="幼圆" panose="02010509060101010101" pitchFamily="49" charset="-122"/>
                <a:cs typeface="SimHei"/>
                <a:sym typeface="SimHei"/>
              </a:rPr>
              <a:t>།</a:t>
            </a:r>
            <a:endParaRPr dirty="0">
              <a:solidFill>
                <a:srgbClr val="42D04F"/>
              </a:solidFill>
            </a:endParaRPr>
          </a:p>
          <a:p>
            <a:pPr marL="0" lvl="0" indent="0" algn="just"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多吉蔷</a:t>
            </a:r>
            <a:r>
              <a:rPr lang="en-US" sz="3600" dirty="0" err="1">
                <a:solidFill>
                  <a:srgbClr val="FFFFFF"/>
                </a:solidFill>
                <a:latin typeface="仿宋" panose="02010609060101010101" pitchFamily="49" charset="-122"/>
                <a:ea typeface="仿宋" panose="02010609060101010101" pitchFamily="49" charset="-122"/>
                <a:cs typeface="Arial"/>
                <a:sym typeface="Arial"/>
              </a:rPr>
              <a:t>格</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顾旁</a:t>
            </a:r>
            <a:r>
              <a:rPr lang="en-US" sz="3600" dirty="0" err="1">
                <a:solidFill>
                  <a:srgbClr val="FF945E"/>
                </a:solidFill>
                <a:latin typeface="仿宋" panose="02010609060101010101" pitchFamily="49" charset="-122"/>
                <a:ea typeface="仿宋" panose="02010609060101010101" pitchFamily="49" charset="-122"/>
                <a:cs typeface="Arial"/>
                <a:sym typeface="Arial"/>
              </a:rPr>
              <a:t>涅脱</a:t>
            </a:r>
            <a:r>
              <a:rPr lang="en-US" sz="3600" dirty="0" err="1">
                <a:solidFill>
                  <a:srgbClr val="42D04F"/>
                </a:solidFill>
                <a:latin typeface="仿宋" panose="02010609060101010101" pitchFamily="49" charset="-122"/>
                <a:ea typeface="仿宋" panose="02010609060101010101" pitchFamily="49" charset="-122"/>
                <a:cs typeface="Arial"/>
                <a:sym typeface="Arial"/>
              </a:rPr>
              <a:t>效</a:t>
            </a:r>
            <a:r>
              <a:rPr lang="en-US" sz="3600"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42D04F"/>
                </a:solidFill>
                <a:latin typeface="仿宋" panose="02010609060101010101" pitchFamily="49" charset="-122"/>
                <a:ea typeface="仿宋" panose="02010609060101010101" pitchFamily="49" charset="-122"/>
                <a:cs typeface="Arial"/>
                <a:sym typeface="Arial"/>
              </a:rPr>
              <a:t> </a:t>
            </a:r>
            <a:r>
              <a:rPr lang="en-US" sz="3600" b="1"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42D04F"/>
                </a:solidFill>
                <a:latin typeface="幼圆" panose="02010509060101010101" pitchFamily="49" charset="-122"/>
                <a:ea typeface="幼圆" panose="02010509060101010101" pitchFamily="49" charset="-122"/>
                <a:cs typeface="SimHei"/>
                <a:sym typeface="SimHei"/>
              </a:rPr>
              <a:t>唯愿</a:t>
            </a:r>
            <a:r>
              <a:rPr lang="en-US" sz="3600" dirty="0" err="1">
                <a:solidFill>
                  <a:srgbClr val="FF945E"/>
                </a:solidFill>
                <a:latin typeface="幼圆" panose="02010509060101010101" pitchFamily="49" charset="-122"/>
                <a:ea typeface="幼圆" panose="02010509060101010101" pitchFamily="49" charset="-122"/>
                <a:cs typeface="SimHei"/>
                <a:sym typeface="SimHei"/>
              </a:rPr>
              <a:t>速</a:t>
            </a:r>
            <a:r>
              <a:rPr lang="en-US" sz="3600" dirty="0" err="1">
                <a:solidFill>
                  <a:srgbClr val="FFFF99"/>
                </a:solidFill>
                <a:latin typeface="幼圆" panose="02010509060101010101" pitchFamily="49" charset="-122"/>
                <a:ea typeface="幼圆" panose="02010509060101010101" pitchFamily="49" charset="-122"/>
                <a:cs typeface="SimHei"/>
                <a:sym typeface="SimHei"/>
              </a:rPr>
              <a:t>得</a:t>
            </a:r>
            <a:r>
              <a:rPr lang="en-US" sz="3600" dirty="0" err="1">
                <a:solidFill>
                  <a:srgbClr val="ED5F43"/>
                </a:solidFill>
                <a:latin typeface="幼圆" panose="02010509060101010101" pitchFamily="49" charset="-122"/>
                <a:ea typeface="幼圆" panose="02010509060101010101" pitchFamily="49" charset="-122"/>
                <a:cs typeface="SimHei"/>
                <a:sym typeface="SimHei"/>
              </a:rPr>
              <a:t>金刚持</a:t>
            </a:r>
            <a:endParaRPr dirty="0">
              <a:solidFill>
                <a:srgbClr val="ED5F43"/>
              </a:solidFill>
            </a:endParaRPr>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331" name="Google Shape;331;p30"/>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pic>
        <p:nvPicPr>
          <p:cNvPr id="332" name="Google Shape;332;p30"/>
          <p:cNvPicPr preferRelativeResize="0"/>
          <p:nvPr/>
        </p:nvPicPr>
        <p:blipFill rotWithShape="1">
          <a:blip r:embed="rId3">
            <a:alphaModFix/>
          </a:blip>
          <a:srcRect l="-800" t="-1500" r="800" b="1499"/>
          <a:stretch/>
        </p:blipFill>
        <p:spPr>
          <a:xfrm>
            <a:off x="5099169" y="3508977"/>
            <a:ext cx="8531555" cy="6778034"/>
          </a:xfrm>
          <a:prstGeom prst="rect">
            <a:avLst/>
          </a:prstGeom>
          <a:noFill/>
          <a:ln>
            <a:noFill/>
          </a:ln>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4"/>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97" name="Google Shape;97;p4"/>
          <p:cNvPicPr preferRelativeResize="0"/>
          <p:nvPr/>
        </p:nvPicPr>
        <p:blipFill rotWithShape="1">
          <a:blip r:embed="rId3">
            <a:alphaModFix/>
          </a:blip>
          <a:srcRect/>
          <a:stretch/>
        </p:blipFill>
        <p:spPr>
          <a:xfrm>
            <a:off x="4953000" y="-23148"/>
            <a:ext cx="8229600" cy="10350230"/>
          </a:xfrm>
          <a:prstGeom prst="rect">
            <a:avLst/>
          </a:prstGeom>
          <a:noFill/>
          <a:ln>
            <a:noFill/>
          </a:ln>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5"/>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105" name="Google Shape;105;p5"/>
          <p:cNvPicPr preferRelativeResize="0"/>
          <p:nvPr/>
        </p:nvPicPr>
        <p:blipFill rotWithShape="1">
          <a:blip r:embed="rId3">
            <a:alphaModFix/>
          </a:blip>
          <a:srcRect/>
          <a:stretch/>
        </p:blipFill>
        <p:spPr>
          <a:xfrm>
            <a:off x="3352800" y="1409700"/>
            <a:ext cx="11194025" cy="8893278"/>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6"/>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暇满难得</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13" name="Google Shape;113;p6"/>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བླ་མ་</a:t>
            </a:r>
            <a:r>
              <a:rPr lang="en-US" sz="3600" dirty="0" err="1">
                <a:solidFill>
                  <a:srgbClr val="FFFF99"/>
                </a:solidFill>
                <a:latin typeface="幼圆" panose="02010509060101010101" pitchFamily="49" charset="-122"/>
                <a:ea typeface="幼圆" panose="02010509060101010101" pitchFamily="49" charset="-122"/>
                <a:cs typeface="SimHei"/>
                <a:sym typeface="SimHei"/>
              </a:rPr>
              <a:t>མཁྱེན</a:t>
            </a:r>
            <a:r>
              <a:rPr lang="en-US" sz="3600" dirty="0">
                <a:solidFill>
                  <a:srgbClr val="FFFF99"/>
                </a:solidFill>
                <a:latin typeface="幼圆" panose="02010509060101010101" pitchFamily="49" charset="-122"/>
                <a:ea typeface="幼圆" panose="02010509060101010101" pitchFamily="49" charset="-122"/>
                <a:cs typeface="SimHei"/>
                <a:sym typeface="SimHei"/>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ལན་གསུམ</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喇嘛</a:t>
            </a:r>
            <a:r>
              <a:rPr lang="en-US" sz="3600" dirty="0" err="1">
                <a:solidFill>
                  <a:srgbClr val="FFFF99"/>
                </a:solidFill>
                <a:latin typeface="仿宋" panose="02010609060101010101" pitchFamily="49" charset="-122"/>
                <a:ea typeface="仿宋" panose="02010609060101010101" pitchFamily="49" charset="-122"/>
                <a:cs typeface="Arial"/>
                <a:sym typeface="Arial"/>
              </a:rPr>
              <a:t>钦</a:t>
            </a:r>
            <a:r>
              <a:rPr lang="en-US" sz="3600" dirty="0" err="1">
                <a:solidFill>
                  <a:srgbClr val="FFFFFF"/>
                </a:solidFill>
                <a:latin typeface="仿宋" panose="02010609060101010101" pitchFamily="49" charset="-122"/>
                <a:ea typeface="仿宋" panose="02010609060101010101" pitchFamily="49" charset="-122"/>
                <a:cs typeface="Arial"/>
                <a:sym typeface="Arial"/>
              </a:rPr>
              <a:t>（三遍</a:t>
            </a:r>
            <a:r>
              <a:rPr lang="en-US" sz="3600" dirty="0">
                <a:solidFill>
                  <a:srgbClr val="FFFFFF"/>
                </a:solidFill>
                <a:latin typeface="仿宋" panose="02010609060101010101" pitchFamily="49" charset="-122"/>
                <a:ea typeface="仿宋" panose="02010609060101010101" pitchFamily="49" charset="-122"/>
                <a:cs typeface="Arial"/>
                <a:sym typeface="Arial"/>
              </a:rPr>
              <a:t>）</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上师</a:t>
            </a:r>
            <a:r>
              <a:rPr lang="en-US" sz="3600" dirty="0" err="1">
                <a:solidFill>
                  <a:srgbClr val="FFFF99"/>
                </a:solidFill>
                <a:latin typeface="幼圆" panose="02010509060101010101" pitchFamily="49" charset="-122"/>
                <a:ea typeface="幼圆" panose="02010509060101010101" pitchFamily="49" charset="-122"/>
                <a:cs typeface="SimHei"/>
                <a:sym typeface="SimHei"/>
              </a:rPr>
              <a:t>知</a:t>
            </a:r>
            <a:r>
              <a:rPr lang="en-US" sz="3600" dirty="0" err="1">
                <a:latin typeface="幼圆" panose="02010509060101010101" pitchFamily="49" charset="-122"/>
                <a:ea typeface="幼圆" panose="02010509060101010101" pitchFamily="49" charset="-122"/>
                <a:cs typeface="SimHei"/>
                <a:sym typeface="SimHei"/>
              </a:rPr>
              <a:t>（三遍</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རྙེད་དཀའ་</a:t>
            </a:r>
            <a:r>
              <a:rPr lang="en-US" sz="3600" dirty="0" err="1">
                <a:solidFill>
                  <a:srgbClr val="FF945E"/>
                </a:solidFill>
                <a:latin typeface="幼圆" panose="02010509060101010101" pitchFamily="49" charset="-122"/>
                <a:ea typeface="幼圆" panose="02010509060101010101" pitchFamily="49" charset="-122"/>
                <a:cs typeface="SimHei"/>
                <a:sym typeface="SimHei"/>
              </a:rPr>
              <a:t>ཨུ་དུམ་ཝ་ར་</a:t>
            </a:r>
            <a:r>
              <a:rPr lang="en-US" sz="3600" dirty="0" err="1">
                <a:latin typeface="幼圆" panose="02010509060101010101" pitchFamily="49" charset="-122"/>
                <a:ea typeface="幼圆" panose="02010509060101010101" pitchFamily="49" charset="-122"/>
                <a:cs typeface="SimHei"/>
                <a:sym typeface="SimHei"/>
              </a:rPr>
              <a:t>འདྲ</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逆嘎</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鹅德瓦RA</a:t>
            </a:r>
            <a:r>
              <a:rPr lang="en-US" sz="3600" dirty="0" err="1">
                <a:solidFill>
                  <a:srgbClr val="FFFFFF"/>
                </a:solidFill>
                <a:latin typeface="仿宋" panose="02010609060101010101" pitchFamily="49" charset="-122"/>
                <a:ea typeface="仿宋" panose="02010609060101010101" pitchFamily="49" charset="-122"/>
                <a:cs typeface="Arial"/>
                <a:sym typeface="Arial"/>
              </a:rPr>
              <a:t>札</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难得</a:t>
            </a:r>
            <a:r>
              <a:rPr lang="en-US" sz="3600" dirty="0" err="1">
                <a:latin typeface="幼圆" panose="02010509060101010101" pitchFamily="49" charset="-122"/>
                <a:ea typeface="幼圆" panose="02010509060101010101" pitchFamily="49" charset="-122"/>
                <a:cs typeface="SimHei"/>
                <a:sym typeface="SimHei"/>
              </a:rPr>
              <a:t>犹如</a:t>
            </a:r>
            <a:r>
              <a:rPr lang="en-US" sz="3600" dirty="0" err="1">
                <a:solidFill>
                  <a:srgbClr val="FF945E"/>
                </a:solidFill>
                <a:latin typeface="幼圆" panose="02010509060101010101" pitchFamily="49" charset="-122"/>
                <a:ea typeface="幼圆" panose="02010509060101010101" pitchFamily="49" charset="-122"/>
                <a:cs typeface="SimHei"/>
                <a:sym typeface="SimHei"/>
              </a:rPr>
              <a:t>优昙花</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རྙེད་ན་</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ཡིད་བཞིན་ནོར་</a:t>
            </a:r>
            <a:r>
              <a:rPr lang="en-US" sz="3600" dirty="0" err="1">
                <a:latin typeface="幼圆" panose="02010509060101010101" pitchFamily="49" charset="-122"/>
                <a:ea typeface="幼圆" panose="02010509060101010101" pitchFamily="49" charset="-122"/>
                <a:cs typeface="SimHei"/>
                <a:sym typeface="SimHei"/>
              </a:rPr>
              <a:t>ལས་ལྷག</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逆那</a:t>
            </a:r>
            <a:r>
              <a:rPr lang="en-US" sz="3600" dirty="0" err="1">
                <a:solidFill>
                  <a:srgbClr val="FFFF99"/>
                </a:solidFill>
                <a:latin typeface="仿宋" panose="02010609060101010101" pitchFamily="49" charset="-122"/>
                <a:ea typeface="仿宋" panose="02010609060101010101" pitchFamily="49" charset="-122"/>
                <a:cs typeface="Arial"/>
                <a:sym typeface="Arial"/>
              </a:rPr>
              <a:t>顿钦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耶云耨</a:t>
            </a:r>
            <a:r>
              <a:rPr lang="en-US" sz="3600" dirty="0" err="1">
                <a:solidFill>
                  <a:srgbClr val="FFFFFF"/>
                </a:solidFill>
                <a:latin typeface="仿宋" panose="02010609060101010101" pitchFamily="49" charset="-122"/>
                <a:ea typeface="仿宋" panose="02010609060101010101" pitchFamily="49" charset="-122"/>
                <a:cs typeface="Arial"/>
                <a:sym typeface="Arial"/>
              </a:rPr>
              <a:t>雷拉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既得</a:t>
            </a:r>
            <a:r>
              <a:rPr lang="en-US" sz="3600" dirty="0" err="1">
                <a:solidFill>
                  <a:srgbClr val="FFFF99"/>
                </a:solidFill>
                <a:latin typeface="幼圆" panose="02010509060101010101" pitchFamily="49" charset="-122"/>
                <a:ea typeface="幼圆" panose="02010509060101010101" pitchFamily="49" charset="-122"/>
                <a:cs typeface="SimHei"/>
                <a:sym typeface="SimHei"/>
              </a:rPr>
              <a:t>大义</a:t>
            </a:r>
            <a:r>
              <a:rPr lang="en-US" sz="3600" dirty="0" err="1">
                <a:latin typeface="幼圆" panose="02010509060101010101" pitchFamily="49" charset="-122"/>
                <a:ea typeface="幼圆" panose="02010509060101010101" pitchFamily="49" charset="-122"/>
                <a:cs typeface="SimHei"/>
                <a:sym typeface="SimHei"/>
              </a:rPr>
              <a:t>超胜</a:t>
            </a:r>
            <a:r>
              <a:rPr lang="en-US" sz="3600" dirty="0" err="1">
                <a:solidFill>
                  <a:srgbClr val="FF945E"/>
                </a:solidFill>
                <a:latin typeface="幼圆" panose="02010509060101010101" pitchFamily="49" charset="-122"/>
                <a:ea typeface="幼圆" panose="02010509060101010101" pitchFamily="49" charset="-122"/>
                <a:cs typeface="SimHei"/>
                <a:sym typeface="SimHei"/>
              </a:rPr>
              <a:t>如意宝</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འདི་འདྲ་</a:t>
            </a:r>
            <a:r>
              <a:rPr lang="en-US" sz="3600" dirty="0" err="1">
                <a:solidFill>
                  <a:srgbClr val="FFFF99"/>
                </a:solidFill>
                <a:latin typeface="幼圆" panose="02010509060101010101" pitchFamily="49" charset="-122"/>
                <a:ea typeface="幼圆" panose="02010509060101010101" pitchFamily="49" charset="-122"/>
                <a:cs typeface="SimHei"/>
                <a:sym typeface="SimHei"/>
              </a:rPr>
              <a:t>རྙེད་པ་</a:t>
            </a:r>
            <a:r>
              <a:rPr lang="en-US" sz="3600" dirty="0" err="1">
                <a:solidFill>
                  <a:srgbClr val="FF945E"/>
                </a:solidFill>
                <a:latin typeface="幼圆" panose="02010509060101010101" pitchFamily="49" charset="-122"/>
                <a:ea typeface="幼圆" panose="02010509060101010101" pitchFamily="49" charset="-122"/>
                <a:cs typeface="SimHei"/>
                <a:sym typeface="SimHei"/>
              </a:rPr>
              <a:t>ད་རེས་</a:t>
            </a:r>
            <a:r>
              <a:rPr lang="en-US" sz="3600" dirty="0" err="1">
                <a:latin typeface="幼圆" panose="02010509060101010101" pitchFamily="49" charset="-122"/>
                <a:ea typeface="幼圆" panose="02010509060101010101" pitchFamily="49" charset="-122"/>
                <a:cs typeface="SimHei"/>
                <a:sym typeface="SimHei"/>
              </a:rPr>
              <a:t>ཙམ་ཞིག་ལ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德札</a:t>
            </a:r>
            <a:r>
              <a:rPr lang="en-US" sz="3600" dirty="0" err="1">
                <a:solidFill>
                  <a:srgbClr val="FFFF99"/>
                </a:solidFill>
                <a:latin typeface="仿宋" panose="02010609060101010101" pitchFamily="49" charset="-122"/>
                <a:ea typeface="仿宋" panose="02010609060101010101" pitchFamily="49" charset="-122"/>
                <a:cs typeface="Arial"/>
                <a:sym typeface="Arial"/>
              </a:rPr>
              <a:t>逆巴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达瑞</a:t>
            </a:r>
            <a:r>
              <a:rPr lang="en-US" sz="3600" dirty="0" err="1">
                <a:solidFill>
                  <a:srgbClr val="FFFFFF"/>
                </a:solidFill>
                <a:latin typeface="仿宋" panose="02010609060101010101" pitchFamily="49" charset="-122"/>
                <a:ea typeface="仿宋" panose="02010609060101010101" pitchFamily="49" charset="-122"/>
                <a:cs typeface="Arial"/>
                <a:sym typeface="Arial"/>
              </a:rPr>
              <a:t>匝耶拉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获得</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此身</a:t>
            </a:r>
            <a:r>
              <a:rPr lang="en-US" sz="3600" dirty="0" err="1">
                <a:latin typeface="幼圆" panose="02010509060101010101" pitchFamily="49" charset="-122"/>
                <a:ea typeface="幼圆" panose="02010509060101010101" pitchFamily="49" charset="-122"/>
                <a:cs typeface="SimHei"/>
                <a:sym typeface="SimHei"/>
              </a:rPr>
              <a:t>唯一回</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དོན་ཆེན་</a:t>
            </a:r>
            <a:r>
              <a:rPr lang="en-US" sz="3600" dirty="0" err="1">
                <a:solidFill>
                  <a:srgbClr val="FFFF99"/>
                </a:solidFill>
                <a:latin typeface="幼圆" panose="02010509060101010101" pitchFamily="49" charset="-122"/>
                <a:ea typeface="幼圆" panose="02010509060101010101" pitchFamily="49" charset="-122"/>
                <a:cs typeface="SimHei"/>
                <a:sym typeface="SimHei"/>
              </a:rPr>
              <a:t>གཏན་གྱི་</a:t>
            </a:r>
            <a:r>
              <a:rPr lang="en-US" sz="3600" dirty="0" err="1">
                <a:solidFill>
                  <a:srgbClr val="FF945E"/>
                </a:solidFill>
                <a:latin typeface="幼圆" panose="02010509060101010101" pitchFamily="49" charset="-122"/>
                <a:ea typeface="幼圆" panose="02010509060101010101" pitchFamily="49" charset="-122"/>
                <a:cs typeface="SimHei"/>
                <a:sym typeface="SimHei"/>
              </a:rPr>
              <a:t>འདུན་མ་</a:t>
            </a:r>
            <a:r>
              <a:rPr lang="en-US" sz="3600" dirty="0" err="1">
                <a:latin typeface="幼圆" panose="02010509060101010101" pitchFamily="49" charset="-122"/>
                <a:ea typeface="幼圆" panose="02010509060101010101" pitchFamily="49" charset="-122"/>
                <a:cs typeface="SimHei"/>
                <a:sym typeface="SimHei"/>
              </a:rPr>
              <a:t>མི་སྒྲུབ་པར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顿钦</a:t>
            </a:r>
            <a:r>
              <a:rPr lang="en-US" sz="3600" dirty="0" err="1">
                <a:solidFill>
                  <a:srgbClr val="FFFF99"/>
                </a:solidFill>
                <a:latin typeface="仿宋" panose="02010609060101010101" pitchFamily="49" charset="-122"/>
                <a:ea typeface="仿宋" panose="02010609060101010101" pitchFamily="49" charset="-122"/>
                <a:cs typeface="Arial"/>
                <a:sym typeface="Arial"/>
              </a:rPr>
              <a:t>丹戒</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登玛</a:t>
            </a:r>
            <a:r>
              <a:rPr lang="en-US" sz="3600" dirty="0" err="1">
                <a:solidFill>
                  <a:srgbClr val="FFFFFF"/>
                </a:solidFill>
                <a:latin typeface="仿宋" panose="02010609060101010101" pitchFamily="49" charset="-122"/>
                <a:ea typeface="仿宋" panose="02010609060101010101" pitchFamily="49" charset="-122"/>
                <a:cs typeface="Arial"/>
                <a:sym typeface="Arial"/>
              </a:rPr>
              <a:t>莫这巴</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若未修持</a:t>
            </a:r>
            <a:r>
              <a:rPr lang="en-US" sz="3600" dirty="0" err="1">
                <a:solidFill>
                  <a:srgbClr val="FFFF99"/>
                </a:solidFill>
                <a:latin typeface="幼圆" panose="02010509060101010101" pitchFamily="49" charset="-122"/>
                <a:ea typeface="幼圆" panose="02010509060101010101" pitchFamily="49" charset="-122"/>
                <a:cs typeface="SimHei"/>
                <a:sym typeface="SimHei"/>
              </a:rPr>
              <a:t>究竟</a:t>
            </a:r>
            <a:r>
              <a:rPr lang="en-US" sz="3600" dirty="0" err="1">
                <a:solidFill>
                  <a:srgbClr val="ED5F43"/>
                </a:solidFill>
                <a:latin typeface="幼圆" panose="02010509060101010101" pitchFamily="49" charset="-122"/>
                <a:ea typeface="幼圆" panose="02010509060101010101" pitchFamily="49" charset="-122"/>
                <a:cs typeface="SimHei"/>
                <a:sym typeface="SimHei"/>
              </a:rPr>
              <a:t>大义</a:t>
            </a:r>
            <a:r>
              <a:rPr lang="en-US" sz="3600" dirty="0" err="1">
                <a:solidFill>
                  <a:srgbClr val="FF945E"/>
                </a:solidFill>
                <a:latin typeface="幼圆" panose="02010509060101010101" pitchFamily="49" charset="-122"/>
                <a:ea typeface="幼圆" panose="02010509060101010101" pitchFamily="49" charset="-122"/>
                <a:cs typeface="SimHei"/>
                <a:sym typeface="SimHei"/>
              </a:rPr>
              <a:t>果</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དོན་མེད་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ཆུད་ཟར་གྱུར་པ་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བདག་ཅག་ལ</a:t>
            </a:r>
            <a:r>
              <a:rPr lang="en-US" sz="3600" dirty="0">
                <a:solidFill>
                  <a:srgbClr val="FF945E"/>
                </a:solidFill>
                <a:latin typeface="幼圆" panose="02010509060101010101" pitchFamily="49" charset="-122"/>
                <a:ea typeface="幼圆" panose="02010509060101010101" pitchFamily="49" charset="-122"/>
                <a:cs typeface="SimHei"/>
                <a:sym typeface="SimHei"/>
              </a:rPr>
              <a:t>།།</a:t>
            </a:r>
            <a:endParaRPr sz="3600" dirty="0">
              <a:solidFill>
                <a:srgbClr val="FF945E"/>
              </a:solidFill>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顿梅</a:t>
            </a:r>
            <a:r>
              <a:rPr lang="en-US" sz="3600" dirty="0" err="1">
                <a:solidFill>
                  <a:srgbClr val="FFFF99"/>
                </a:solidFill>
                <a:latin typeface="仿宋" panose="02010609060101010101" pitchFamily="49" charset="-122"/>
                <a:ea typeface="仿宋" panose="02010609060101010101" pitchFamily="49" charset="-122"/>
                <a:cs typeface="Arial"/>
                <a:sym typeface="Arial"/>
              </a:rPr>
              <a:t>切匝</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杰巴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ED5F43"/>
                </a:solidFill>
                <a:latin typeface="幼圆" panose="02010509060101010101" pitchFamily="49" charset="-122"/>
                <a:ea typeface="幼圆" panose="02010509060101010101" pitchFamily="49" charset="-122"/>
                <a:cs typeface="SimHei"/>
                <a:sym typeface="SimHei"/>
              </a:rPr>
              <a:t>无义</a:t>
            </a:r>
            <a:r>
              <a:rPr lang="en-US" sz="3600" dirty="0" err="1">
                <a:solidFill>
                  <a:srgbClr val="FFFF99"/>
                </a:solidFill>
                <a:latin typeface="幼圆" panose="02010509060101010101" pitchFamily="49" charset="-122"/>
                <a:ea typeface="幼圆" panose="02010509060101010101" pitchFamily="49" charset="-122"/>
                <a:cs typeface="SimHei"/>
                <a:sym typeface="SimHei"/>
              </a:rPr>
              <a:t>虚度此人身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དལ་འབྱོར་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དོན་ཡོད་</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达救</a:t>
            </a:r>
            <a:r>
              <a:rPr lang="en-US" sz="3600" dirty="0" err="1">
                <a:solidFill>
                  <a:srgbClr val="FFFF99"/>
                </a:solidFill>
                <a:latin typeface="仿宋" panose="02010609060101010101" pitchFamily="49" charset="-122"/>
                <a:ea typeface="仿宋" panose="02010609060101010101" pitchFamily="49" charset="-122"/>
                <a:cs typeface="Arial"/>
                <a:sym typeface="Arial"/>
              </a:rPr>
              <a:t>顿右</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谢巴</a:t>
            </a:r>
            <a:r>
              <a:rPr lang="en-US" sz="3600" dirty="0" err="1">
                <a:solidFill>
                  <a:srgbClr val="FFFFFF"/>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愿获</a:t>
            </a:r>
            <a:r>
              <a:rPr lang="en-US" sz="3600" dirty="0" err="1">
                <a:solidFill>
                  <a:srgbClr val="ED5F43"/>
                </a:solidFill>
                <a:latin typeface="幼圆" panose="02010509060101010101" pitchFamily="49" charset="-122"/>
                <a:ea typeface="幼圆" panose="02010509060101010101" pitchFamily="49" charset="-122"/>
                <a:cs typeface="SimHei"/>
                <a:sym typeface="SimHei"/>
              </a:rPr>
              <a:t>暇满</a:t>
            </a:r>
            <a:r>
              <a:rPr lang="en-US" sz="3600" dirty="0" err="1">
                <a:solidFill>
                  <a:srgbClr val="FFFF99"/>
                </a:solidFill>
                <a:latin typeface="幼圆" panose="02010509060101010101" pitchFamily="49" charset="-122"/>
                <a:ea typeface="幼圆" panose="02010509060101010101" pitchFamily="49" charset="-122"/>
                <a:cs typeface="SimHei"/>
                <a:sym typeface="SimHei"/>
              </a:rPr>
              <a:t>实义</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14" name="Google Shape;114;p6"/>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7"/>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寿命无常</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22" name="Google Shape;122;p7"/>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འདུས་བྱས་ཐམས་ཅད་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མི་རྟག་</a:t>
            </a:r>
            <a:r>
              <a:rPr lang="en-US" sz="3600" dirty="0" err="1">
                <a:solidFill>
                  <a:srgbClr val="FF945E"/>
                </a:solidFill>
                <a:latin typeface="幼圆" panose="02010509060101010101" pitchFamily="49" charset="-122"/>
                <a:ea typeface="幼圆" panose="02010509060101010101" pitchFamily="49" charset="-122"/>
                <a:cs typeface="SimHei"/>
                <a:sym typeface="SimHei"/>
              </a:rPr>
              <a:t>གློག་བཞིན་</a:t>
            </a:r>
            <a:r>
              <a:rPr lang="en-US" sz="3600" dirty="0" err="1">
                <a:latin typeface="幼圆" panose="02010509060101010101" pitchFamily="49" charset="-122"/>
                <a:ea typeface="幼圆" panose="02010509060101010101" pitchFamily="49" charset="-122"/>
                <a:cs typeface="SimHei"/>
                <a:sym typeface="SimHei"/>
              </a:rPr>
              <a:t>གཡོ</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地昔踏加</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莫达</a:t>
            </a:r>
            <a:r>
              <a:rPr lang="en-US" sz="3600" dirty="0" err="1">
                <a:solidFill>
                  <a:srgbClr val="FF945E"/>
                </a:solidFill>
                <a:latin typeface="仿宋" panose="02010609060101010101" pitchFamily="49" charset="-122"/>
                <a:ea typeface="仿宋" panose="02010609060101010101" pitchFamily="49" charset="-122"/>
                <a:cs typeface="Arial"/>
                <a:sym typeface="Arial"/>
              </a:rPr>
              <a:t>漏云</a:t>
            </a:r>
            <a:r>
              <a:rPr lang="en-US" sz="3600" dirty="0" err="1">
                <a:solidFill>
                  <a:srgbClr val="FFFFFF"/>
                </a:solidFill>
                <a:latin typeface="仿宋" panose="02010609060101010101" pitchFamily="49" charset="-122"/>
                <a:ea typeface="仿宋" panose="02010609060101010101" pitchFamily="49" charset="-122"/>
                <a:cs typeface="Arial"/>
                <a:sym typeface="Arial"/>
              </a:rPr>
              <a:t>右</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诸法</a:t>
            </a:r>
            <a:r>
              <a:rPr lang="en-US" sz="3600" dirty="0" err="1">
                <a:solidFill>
                  <a:srgbClr val="FFFF99"/>
                </a:solidFill>
                <a:latin typeface="幼圆" panose="02010509060101010101" pitchFamily="49" charset="-122"/>
                <a:ea typeface="幼圆" panose="02010509060101010101" pitchFamily="49" charset="-122"/>
                <a:cs typeface="SimHei"/>
                <a:sym typeface="SimHei"/>
              </a:rPr>
              <a:t>无常</a:t>
            </a:r>
            <a:r>
              <a:rPr lang="en-US" sz="3600" dirty="0" err="1">
                <a:latin typeface="幼圆" panose="02010509060101010101" pitchFamily="49" charset="-122"/>
                <a:ea typeface="幼圆" panose="02010509060101010101" pitchFamily="49" charset="-122"/>
                <a:cs typeface="SimHei"/>
                <a:sym typeface="SimHei"/>
              </a:rPr>
              <a:t>迁变</a:t>
            </a:r>
            <a:r>
              <a:rPr lang="en-US" sz="3600" dirty="0" err="1">
                <a:solidFill>
                  <a:srgbClr val="FF945E"/>
                </a:solidFill>
                <a:latin typeface="幼圆" panose="02010509060101010101" pitchFamily="49" charset="-122"/>
                <a:ea typeface="幼圆" panose="02010509060101010101" pitchFamily="49" charset="-122"/>
                <a:cs typeface="SimHei"/>
                <a:sym typeface="SimHei"/>
              </a:rPr>
              <a:t>如闪电</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སྣོད་བཅུད་</a:t>
            </a:r>
            <a:r>
              <a:rPr lang="en-US" sz="3600" dirty="0" err="1">
                <a:solidFill>
                  <a:srgbClr val="FFFF99"/>
                </a:solidFill>
                <a:latin typeface="幼圆" panose="02010509060101010101" pitchFamily="49" charset="-122"/>
                <a:ea typeface="幼圆" panose="02010509060101010101" pitchFamily="49" charset="-122"/>
                <a:cs typeface="SimHei"/>
                <a:sym typeface="SimHei"/>
              </a:rPr>
              <a:t>གང་ལ་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བསམས་ཀྱང་</a:t>
            </a:r>
            <a:r>
              <a:rPr lang="en-US" sz="3600" dirty="0" err="1">
                <a:latin typeface="幼圆" panose="02010509060101010101" pitchFamily="49" charset="-122"/>
                <a:ea typeface="幼圆" panose="02010509060101010101" pitchFamily="49" charset="-122"/>
                <a:cs typeface="SimHei"/>
                <a:sym typeface="SimHei"/>
              </a:rPr>
              <a:t>འཇིག་པའི་ཆོས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耨杰</a:t>
            </a:r>
            <a:r>
              <a:rPr lang="en-US" sz="3600" dirty="0" err="1">
                <a:solidFill>
                  <a:srgbClr val="FFFF99"/>
                </a:solidFill>
                <a:latin typeface="仿宋" panose="02010609060101010101" pitchFamily="49" charset="-122"/>
                <a:ea typeface="仿宋" panose="02010609060101010101" pitchFamily="49" charset="-122"/>
                <a:cs typeface="Arial"/>
                <a:sym typeface="Arial"/>
              </a:rPr>
              <a:t>刚拉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萨江</a:t>
            </a:r>
            <a:r>
              <a:rPr lang="en-US" sz="3600" dirty="0" err="1">
                <a:solidFill>
                  <a:srgbClr val="FFFFFF"/>
                </a:solidFill>
                <a:latin typeface="仿宋" panose="02010609060101010101" pitchFamily="49" charset="-122"/>
                <a:ea typeface="仿宋" panose="02010609060101010101" pitchFamily="49" charset="-122"/>
                <a:cs typeface="Arial"/>
                <a:sym typeface="Arial"/>
              </a:rPr>
              <a:t>戒波秋</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思维</a:t>
            </a:r>
            <a:r>
              <a:rPr lang="en-US" sz="3600" dirty="0" err="1">
                <a:solidFill>
                  <a:srgbClr val="ED5F43"/>
                </a:solidFill>
                <a:latin typeface="幼圆" panose="02010509060101010101" pitchFamily="49" charset="-122"/>
                <a:ea typeface="幼圆" panose="02010509060101010101" pitchFamily="49" charset="-122"/>
                <a:cs typeface="SimHei"/>
                <a:sym typeface="SimHei"/>
              </a:rPr>
              <a:t>器情</a:t>
            </a:r>
            <a:r>
              <a:rPr lang="en-US" sz="3600" dirty="0" err="1">
                <a:solidFill>
                  <a:srgbClr val="FFFF99"/>
                </a:solidFill>
                <a:latin typeface="幼圆" panose="02010509060101010101" pitchFamily="49" charset="-122"/>
                <a:ea typeface="幼圆" panose="02010509060101010101" pitchFamily="49" charset="-122"/>
                <a:cs typeface="SimHei"/>
                <a:sym typeface="SimHei"/>
              </a:rPr>
              <a:t>悉皆</a:t>
            </a:r>
            <a:r>
              <a:rPr lang="en-US" sz="3600" dirty="0" err="1">
                <a:latin typeface="幼圆" panose="02010509060101010101" pitchFamily="49" charset="-122"/>
                <a:ea typeface="幼圆" panose="02010509060101010101" pitchFamily="49" charset="-122"/>
                <a:cs typeface="SimHei"/>
                <a:sym typeface="SimHei"/>
              </a:rPr>
              <a:t>坏灭法</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འཆི་བར་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ངེས་ཤིང་</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ནམ་འཆི་</a:t>
            </a:r>
            <a:r>
              <a:rPr lang="en-US" sz="3600" dirty="0" err="1">
                <a:latin typeface="幼圆" panose="02010509060101010101" pitchFamily="49" charset="-122"/>
                <a:ea typeface="幼圆" panose="02010509060101010101" pitchFamily="49" charset="-122"/>
                <a:cs typeface="SimHei"/>
                <a:sym typeface="SimHei"/>
              </a:rPr>
              <a:t>ཆ་མེད་ཀྱང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切瓦</a:t>
            </a:r>
            <a:r>
              <a:rPr lang="en-US" sz="3600" dirty="0" err="1">
                <a:solidFill>
                  <a:srgbClr val="FFFF99"/>
                </a:solidFill>
                <a:latin typeface="仿宋" panose="02010609060101010101" pitchFamily="49" charset="-122"/>
                <a:ea typeface="仿宋" panose="02010609060101010101" pitchFamily="49" charset="-122"/>
                <a:cs typeface="Arial"/>
                <a:sym typeface="Arial"/>
              </a:rPr>
              <a:t>诶香</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南切</a:t>
            </a:r>
            <a:r>
              <a:rPr lang="en-US" sz="3600" dirty="0" err="1">
                <a:solidFill>
                  <a:srgbClr val="FFFFFF"/>
                </a:solidFill>
                <a:latin typeface="仿宋" panose="02010609060101010101" pitchFamily="49" charset="-122"/>
                <a:ea typeface="仿宋" panose="02010609060101010101" pitchFamily="49" charset="-122"/>
                <a:cs typeface="Arial"/>
                <a:sym typeface="Arial"/>
              </a:rPr>
              <a:t>恰麦江</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决定</a:t>
            </a:r>
            <a:r>
              <a:rPr lang="en-US" sz="3600" dirty="0" err="1">
                <a:solidFill>
                  <a:srgbClr val="ED5F43"/>
                </a:solidFill>
                <a:latin typeface="幼圆" panose="02010509060101010101" pitchFamily="49" charset="-122"/>
                <a:ea typeface="幼圆" panose="02010509060101010101" pitchFamily="49" charset="-122"/>
                <a:cs typeface="SimHei"/>
                <a:sym typeface="SimHei"/>
              </a:rPr>
              <a:t>死亡</a:t>
            </a:r>
            <a:r>
              <a:rPr lang="en-US" sz="3600" dirty="0" err="1">
                <a:solidFill>
                  <a:srgbClr val="FF945E"/>
                </a:solidFill>
                <a:latin typeface="幼圆" panose="02010509060101010101" pitchFamily="49" charset="-122"/>
                <a:ea typeface="幼圆" panose="02010509060101010101" pitchFamily="49" charset="-122"/>
                <a:cs typeface="SimHei"/>
                <a:sym typeface="SimHei"/>
              </a:rPr>
              <a:t>死时</a:t>
            </a:r>
            <a:r>
              <a:rPr lang="en-US" sz="3600" dirty="0" err="1">
                <a:latin typeface="幼圆" panose="02010509060101010101" pitchFamily="49" charset="-122"/>
                <a:ea typeface="幼圆" panose="02010509060101010101" pitchFamily="49" charset="-122"/>
                <a:cs typeface="SimHei"/>
                <a:sym typeface="SimHei"/>
              </a:rPr>
              <a:t>却不定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རྟག་འཛིན་</a:t>
            </a:r>
            <a:r>
              <a:rPr lang="en-US" sz="3600" dirty="0" err="1">
                <a:solidFill>
                  <a:srgbClr val="FFFF99"/>
                </a:solidFill>
                <a:latin typeface="幼圆" panose="02010509060101010101" pitchFamily="49" charset="-122"/>
                <a:ea typeface="幼圆" panose="02010509060101010101" pitchFamily="49" charset="-122"/>
                <a:cs typeface="SimHei"/>
                <a:sym typeface="SimHei"/>
              </a:rPr>
              <a:t>སེམས་ཀྱིས་</a:t>
            </a:r>
            <a:r>
              <a:rPr lang="en-US" sz="3600" dirty="0" err="1">
                <a:solidFill>
                  <a:srgbClr val="FF945E"/>
                </a:solidFill>
                <a:latin typeface="幼圆" panose="02010509060101010101" pitchFamily="49" charset="-122"/>
                <a:ea typeface="幼圆" panose="02010509060101010101" pitchFamily="49" charset="-122"/>
                <a:cs typeface="SimHei"/>
                <a:sym typeface="SimHei"/>
              </a:rPr>
              <a:t>རང་མགོ་བསྐོར་</a:t>
            </a:r>
            <a:r>
              <a:rPr lang="en-US" sz="3600" dirty="0" err="1">
                <a:latin typeface="幼圆" panose="02010509060101010101" pitchFamily="49" charset="-122"/>
                <a:ea typeface="幼圆" panose="02010509060101010101" pitchFamily="49" charset="-122"/>
                <a:cs typeface="SimHei"/>
                <a:sym typeface="SimHei"/>
              </a:rPr>
              <a:t>ནས་སུ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达怎</a:t>
            </a:r>
            <a:r>
              <a:rPr lang="en-US" sz="3600" dirty="0" err="1">
                <a:solidFill>
                  <a:srgbClr val="FFFF99"/>
                </a:solidFill>
                <a:latin typeface="仿宋" panose="02010609060101010101" pitchFamily="49" charset="-122"/>
                <a:ea typeface="仿宋" panose="02010609060101010101" pitchFamily="49" charset="-122"/>
                <a:cs typeface="Arial"/>
                <a:sym typeface="Arial"/>
              </a:rPr>
              <a:t>斯吉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让够谷</a:t>
            </a:r>
            <a:r>
              <a:rPr lang="en-US" sz="3600" dirty="0" err="1">
                <a:solidFill>
                  <a:srgbClr val="FFFFFF"/>
                </a:solidFill>
                <a:latin typeface="仿宋" panose="02010609060101010101" pitchFamily="49" charset="-122"/>
                <a:ea typeface="仿宋" panose="02010609060101010101" pitchFamily="49" charset="-122"/>
                <a:cs typeface="Arial"/>
                <a:sym typeface="Arial"/>
              </a:rPr>
              <a:t>内色</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心执</a:t>
            </a:r>
            <a:r>
              <a:rPr lang="en-US" sz="3600" dirty="0" err="1">
                <a:solidFill>
                  <a:srgbClr val="ED5F43"/>
                </a:solidFill>
                <a:latin typeface="幼圆" panose="02010509060101010101" pitchFamily="49" charset="-122"/>
                <a:ea typeface="幼圆" panose="02010509060101010101" pitchFamily="49" charset="-122"/>
                <a:cs typeface="SimHei"/>
                <a:sym typeface="SimHei"/>
              </a:rPr>
              <a:t>常法</a:t>
            </a:r>
            <a:r>
              <a:rPr lang="en-US" sz="3600" dirty="0" err="1">
                <a:latin typeface="幼圆" panose="02010509060101010101" pitchFamily="49" charset="-122"/>
                <a:ea typeface="幼圆" panose="02010509060101010101" pitchFamily="49" charset="-122"/>
                <a:cs typeface="SimHei"/>
                <a:sym typeface="SimHei"/>
              </a:rPr>
              <a:t>唯是</a:t>
            </a:r>
            <a:r>
              <a:rPr lang="en-US" sz="3600" dirty="0" err="1">
                <a:solidFill>
                  <a:srgbClr val="FF945E"/>
                </a:solidFill>
                <a:latin typeface="幼圆" panose="02010509060101010101" pitchFamily="49" charset="-122"/>
                <a:ea typeface="幼圆" panose="02010509060101010101" pitchFamily="49" charset="-122"/>
                <a:cs typeface="SimHei"/>
                <a:sym typeface="SimHei"/>
              </a:rPr>
              <a:t>自欺诳</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བག་མེད་</a:t>
            </a:r>
            <a:r>
              <a:rPr lang="en-US" sz="3600" dirty="0" err="1">
                <a:solidFill>
                  <a:srgbClr val="FFFF99"/>
                </a:solidFill>
                <a:latin typeface="幼圆" panose="02010509060101010101" pitchFamily="49" charset="-122"/>
                <a:ea typeface="幼圆" panose="02010509060101010101" pitchFamily="49" charset="-122"/>
                <a:cs typeface="SimHei"/>
                <a:sym typeface="SimHei"/>
              </a:rPr>
              <a:t>ངང་དུ་གནས་པ་</a:t>
            </a:r>
            <a:r>
              <a:rPr lang="en-US" sz="3600" dirty="0" err="1">
                <a:solidFill>
                  <a:srgbClr val="FF945E"/>
                </a:solidFill>
                <a:latin typeface="幼圆" panose="02010509060101010101" pitchFamily="49" charset="-122"/>
                <a:ea typeface="幼圆" panose="02010509060101010101" pitchFamily="49" charset="-122"/>
                <a:cs typeface="SimHei"/>
                <a:sym typeface="SimHei"/>
              </a:rPr>
              <a:t>བདག་ཅག་</a:t>
            </a:r>
            <a:r>
              <a:rPr lang="en-US" sz="3600" dirty="0" err="1">
                <a:latin typeface="幼圆" panose="02010509060101010101" pitchFamily="49" charset="-122"/>
                <a:ea typeface="幼圆" panose="02010509060101010101" pitchFamily="49" charset="-122"/>
                <a:cs typeface="SimHei"/>
                <a:sym typeface="SimHei"/>
              </a:rPr>
              <a:t>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瓦美</a:t>
            </a:r>
            <a:r>
              <a:rPr lang="en-US" sz="3600" dirty="0" err="1">
                <a:solidFill>
                  <a:srgbClr val="FFFF99"/>
                </a:solidFill>
                <a:latin typeface="仿宋" panose="02010609060101010101" pitchFamily="49" charset="-122"/>
                <a:ea typeface="仿宋" panose="02010609060101010101" pitchFamily="49" charset="-122"/>
                <a:cs typeface="Arial"/>
                <a:sym typeface="Arial"/>
              </a:rPr>
              <a:t>昂德</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内巴</a:t>
            </a:r>
            <a:r>
              <a:rPr lang="en-US" sz="3600" dirty="0" err="1">
                <a:solidFill>
                  <a:srgbClr val="FF945E"/>
                </a:solidFill>
                <a:latin typeface="仿宋" panose="02010609060101010101" pitchFamily="49" charset="-122"/>
                <a:ea typeface="仿宋" panose="02010609060101010101" pitchFamily="49" charset="-122"/>
                <a:cs typeface="Arial"/>
                <a:sym typeface="Arial"/>
              </a:rPr>
              <a:t>达加</a:t>
            </a:r>
            <a:r>
              <a:rPr lang="en-US" sz="3600" dirty="0" err="1">
                <a:solidFill>
                  <a:srgbClr val="FFFFFF"/>
                </a:solidFill>
                <a:latin typeface="仿宋" panose="02010609060101010101" pitchFamily="49" charset="-122"/>
                <a:ea typeface="仿宋" panose="02010609060101010101" pitchFamily="49" charset="-122"/>
                <a:cs typeface="Arial"/>
                <a:sym typeface="Arial"/>
              </a:rPr>
              <a:t>拉</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恒处</a:t>
            </a:r>
            <a:r>
              <a:rPr lang="en-US" sz="3600" dirty="0" err="1">
                <a:solidFill>
                  <a:srgbClr val="ED5F43"/>
                </a:solidFill>
                <a:latin typeface="幼圆" panose="02010509060101010101" pitchFamily="49" charset="-122"/>
                <a:ea typeface="幼圆" panose="02010509060101010101" pitchFamily="49" charset="-122"/>
                <a:cs typeface="SimHei"/>
                <a:sym typeface="SimHei"/>
              </a:rPr>
              <a:t>懈怠放逸</a:t>
            </a:r>
            <a:r>
              <a:rPr lang="en-US" sz="3600" dirty="0" err="1">
                <a:latin typeface="幼圆" panose="02010509060101010101" pitchFamily="49" charset="-122"/>
                <a:ea typeface="幼圆" panose="02010509060101010101" pitchFamily="49" charset="-122"/>
                <a:cs typeface="SimHei"/>
                <a:sym typeface="SimHei"/>
              </a:rPr>
              <a:t>中</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མི་རྟག་</a:t>
            </a:r>
            <a:r>
              <a:rPr lang="en-US" sz="3600" dirty="0" err="1">
                <a:solidFill>
                  <a:srgbClr val="FFFF99"/>
                </a:solidFill>
                <a:latin typeface="幼圆" panose="02010509060101010101" pitchFamily="49" charset="-122"/>
                <a:ea typeface="幼圆" panose="02010509060101010101" pitchFamily="49" charset="-122"/>
                <a:cs typeface="SimHei"/>
                <a:sym typeface="SimHei"/>
              </a:rPr>
              <a:t>འཆི་བ་</a:t>
            </a:r>
            <a:r>
              <a:rPr lang="en-US" sz="3600" dirty="0" err="1">
                <a:solidFill>
                  <a:srgbClr val="FF945E"/>
                </a:solidFill>
                <a:latin typeface="幼圆" panose="02010509060101010101" pitchFamily="49" charset="-122"/>
                <a:ea typeface="幼圆" panose="02010509060101010101" pitchFamily="49" charset="-122"/>
                <a:cs typeface="SimHei"/>
                <a:sym typeface="SimHei"/>
              </a:rPr>
              <a:t>དྲན་པར་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莫达</a:t>
            </a:r>
            <a:r>
              <a:rPr lang="en-US" sz="3600" dirty="0" err="1">
                <a:solidFill>
                  <a:srgbClr val="FFFF99"/>
                </a:solidFill>
                <a:latin typeface="仿宋" panose="02010609060101010101" pitchFamily="49" charset="-122"/>
                <a:ea typeface="仿宋" panose="02010609060101010101" pitchFamily="49" charset="-122"/>
                <a:cs typeface="Arial"/>
                <a:sym typeface="Arial"/>
              </a:rPr>
              <a:t>切瓦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湛巴</a:t>
            </a:r>
            <a:r>
              <a:rPr lang="en-US" sz="3600" dirty="0" err="1">
                <a:solidFill>
                  <a:srgbClr val="FFFF99"/>
                </a:solidFill>
                <a:latin typeface="仿宋" panose="02010609060101010101" pitchFamily="49" charset="-122"/>
                <a:ea typeface="仿宋" panose="02010609060101010101" pitchFamily="49" charset="-122"/>
                <a:cs typeface="Arial"/>
                <a:sym typeface="Arial"/>
              </a:rPr>
              <a:t>欣吉漏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能念</a:t>
            </a:r>
            <a:r>
              <a:rPr lang="en-US" sz="3600" dirty="0" err="1">
                <a:solidFill>
                  <a:srgbClr val="ED5F43"/>
                </a:solidFill>
                <a:latin typeface="幼圆" panose="02010509060101010101" pitchFamily="49" charset="-122"/>
                <a:ea typeface="幼圆" panose="02010509060101010101" pitchFamily="49" charset="-122"/>
                <a:cs typeface="SimHei"/>
                <a:sym typeface="SimHei"/>
              </a:rPr>
              <a:t>无常</a:t>
            </a:r>
            <a:r>
              <a:rPr lang="en-US" sz="3600" dirty="0" err="1">
                <a:solidFill>
                  <a:srgbClr val="FFFF99"/>
                </a:solidFill>
                <a:latin typeface="幼圆" panose="02010509060101010101" pitchFamily="49" charset="-122"/>
                <a:ea typeface="幼圆" panose="02010509060101010101" pitchFamily="49" charset="-122"/>
                <a:cs typeface="SimHei"/>
                <a:sym typeface="SimHei"/>
              </a:rPr>
              <a:t>死亡</a:t>
            </a:r>
            <a:r>
              <a:rPr lang="en-US" sz="3600" dirty="0" err="1">
                <a:latin typeface="幼圆" panose="02010509060101010101" pitchFamily="49" charset="-122"/>
                <a:ea typeface="幼圆" panose="02010509060101010101" pitchFamily="49" charset="-122"/>
                <a:cs typeface="SimHei"/>
                <a:sym typeface="SimHei"/>
              </a:rPr>
              <a:t>求加持</a:t>
            </a:r>
            <a:endParaRPr dirty="0"/>
          </a:p>
          <a:p>
            <a:pPr marL="0" lvl="0" indent="0" algn="l" rtl="0">
              <a:lnSpc>
                <a:spcPct val="90000"/>
              </a:lnSpc>
              <a:spcBef>
                <a:spcPts val="72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p:txBody>
      </p:sp>
      <p:sp>
        <p:nvSpPr>
          <p:cNvPr id="123" name="Google Shape;123;p7"/>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8"/>
          <p:cNvSpPr txBox="1">
            <a:spLocks noGrp="1"/>
          </p:cNvSpPr>
          <p:nvPr>
            <p:ph type="title"/>
          </p:nvPr>
        </p:nvSpPr>
        <p:spPr>
          <a:xfrm rot="5400000">
            <a:off x="-3716172" y="3982871"/>
            <a:ext cx="8994443" cy="1409700"/>
          </a:xfrm>
          <a:prstGeom prst="rect">
            <a:avLst/>
          </a:prstGeom>
          <a:noFill/>
          <a:ln>
            <a:noFill/>
          </a:ln>
        </p:spPr>
        <p:txBody>
          <a:bodyPr spcFirstLastPara="1" vert="vert270" wrap="square" lIns="0" tIns="0" rIns="0" bIns="0" anchor="t" anchorCtr="0">
            <a:normAutofit/>
          </a:bodyPr>
          <a:lstStyle/>
          <a:p>
            <a:pPr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因果不虚</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31" name="Google Shape;131;p8"/>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དཀར་ནག་</a:t>
            </a:r>
            <a:r>
              <a:rPr lang="en-US" sz="3600" dirty="0" err="1">
                <a:solidFill>
                  <a:srgbClr val="FFFF99"/>
                </a:solidFill>
                <a:latin typeface="幼圆" panose="02010509060101010101" pitchFamily="49" charset="-122"/>
                <a:ea typeface="幼圆" panose="02010509060101010101" pitchFamily="49" charset="-122"/>
                <a:cs typeface="SimHei"/>
                <a:sym typeface="SimHei"/>
              </a:rPr>
              <a:t>ལས་འབྲས་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ནམ་ཡང་</a:t>
            </a:r>
            <a:r>
              <a:rPr lang="en-US" sz="3600" dirty="0" err="1">
                <a:latin typeface="幼圆" panose="02010509060101010101" pitchFamily="49" charset="-122"/>
                <a:ea typeface="幼圆" panose="02010509060101010101" pitchFamily="49" charset="-122"/>
                <a:cs typeface="SimHei"/>
                <a:sym typeface="SimHei"/>
              </a:rPr>
              <a:t>ཆུད་མི་ཟ</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嘎那</a:t>
            </a:r>
            <a:r>
              <a:rPr lang="en-US" sz="3600" dirty="0" err="1">
                <a:solidFill>
                  <a:srgbClr val="FFFF99"/>
                </a:solidFill>
                <a:latin typeface="仿宋" panose="02010609060101010101" pitchFamily="49" charset="-122"/>
                <a:ea typeface="仿宋" panose="02010609060101010101" pitchFamily="49" charset="-122"/>
                <a:cs typeface="Arial"/>
                <a:sym typeface="Arial"/>
              </a:rPr>
              <a:t>雷追</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南样</a:t>
            </a:r>
            <a:r>
              <a:rPr lang="en-US" sz="3600" dirty="0" err="1">
                <a:solidFill>
                  <a:srgbClr val="FFFFFF"/>
                </a:solidFill>
                <a:latin typeface="仿宋" panose="02010609060101010101" pitchFamily="49" charset="-122"/>
                <a:ea typeface="仿宋" panose="02010609060101010101" pitchFamily="49" charset="-122"/>
                <a:cs typeface="Arial"/>
                <a:sym typeface="Arial"/>
              </a:rPr>
              <a:t>切莫杂</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黑白</a:t>
            </a:r>
            <a:r>
              <a:rPr lang="en-US" sz="3600" dirty="0" err="1">
                <a:solidFill>
                  <a:srgbClr val="FFFF99"/>
                </a:solidFill>
                <a:latin typeface="幼圆" panose="02010509060101010101" pitchFamily="49" charset="-122"/>
                <a:ea typeface="幼圆" panose="02010509060101010101" pitchFamily="49" charset="-122"/>
                <a:cs typeface="SimHei"/>
                <a:sym typeface="SimHei"/>
              </a:rPr>
              <a:t>业果</a:t>
            </a:r>
            <a:r>
              <a:rPr lang="en-US" sz="3600" dirty="0" err="1">
                <a:solidFill>
                  <a:srgbClr val="FF945E"/>
                </a:solidFill>
                <a:latin typeface="幼圆" panose="02010509060101010101" pitchFamily="49" charset="-122"/>
                <a:ea typeface="幼圆" panose="02010509060101010101" pitchFamily="49" charset="-122"/>
                <a:cs typeface="SimHei"/>
                <a:sym typeface="SimHei"/>
              </a:rPr>
              <a:t>永时</a:t>
            </a:r>
            <a:r>
              <a:rPr lang="en-US" sz="3600" dirty="0" err="1">
                <a:latin typeface="幼圆" panose="02010509060101010101" pitchFamily="49" charset="-122"/>
                <a:ea typeface="幼圆" panose="02010509060101010101" pitchFamily="49" charset="-122"/>
                <a:cs typeface="SimHei"/>
                <a:sym typeface="SimHei"/>
              </a:rPr>
              <a:t>亦不虚</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རྒྱུ་འབྲས་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བསླུ་བ་མེད་པའི་</a:t>
            </a:r>
            <a:r>
              <a:rPr lang="en-US" sz="3600" dirty="0" err="1">
                <a:solidFill>
                  <a:srgbClr val="FF945E"/>
                </a:solidFill>
                <a:latin typeface="幼圆" panose="02010509060101010101" pitchFamily="49" charset="-122"/>
                <a:ea typeface="幼圆" panose="02010509060101010101" pitchFamily="49" charset="-122"/>
                <a:cs typeface="SimHei"/>
                <a:sym typeface="SimHei"/>
              </a:rPr>
              <a:t>ལམ་</a:t>
            </a:r>
            <a:r>
              <a:rPr lang="en-US" sz="3600" dirty="0" err="1">
                <a:latin typeface="幼圆" panose="02010509060101010101" pitchFamily="49" charset="-122"/>
                <a:ea typeface="幼圆" panose="02010509060101010101" pitchFamily="49" charset="-122"/>
                <a:cs typeface="SimHei"/>
                <a:sym typeface="SimHei"/>
              </a:rPr>
              <a:t>འདི་ལས</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杰追</a:t>
            </a:r>
            <a:r>
              <a:rPr lang="en-US" sz="3600" dirty="0" err="1">
                <a:solidFill>
                  <a:srgbClr val="FFFF99"/>
                </a:solidFill>
                <a:latin typeface="仿宋" panose="02010609060101010101" pitchFamily="49" charset="-122"/>
                <a:ea typeface="仿宋" panose="02010609060101010101" pitchFamily="49" charset="-122"/>
                <a:cs typeface="Arial"/>
                <a:sym typeface="Arial"/>
              </a:rPr>
              <a:t>勒瓦</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梅波</a:t>
            </a:r>
            <a:r>
              <a:rPr lang="en-US" sz="3600" dirty="0" err="1">
                <a:solidFill>
                  <a:srgbClr val="FF945E"/>
                </a:solidFill>
                <a:latin typeface="仿宋" panose="02010609060101010101" pitchFamily="49" charset="-122"/>
                <a:ea typeface="仿宋" panose="02010609060101010101" pitchFamily="49" charset="-122"/>
                <a:cs typeface="Arial"/>
                <a:sym typeface="Arial"/>
              </a:rPr>
              <a:t>拉</a:t>
            </a:r>
            <a:r>
              <a:rPr lang="en-US" sz="3600" dirty="0" err="1">
                <a:solidFill>
                  <a:srgbClr val="FFFFFF"/>
                </a:solidFill>
                <a:latin typeface="仿宋" panose="02010609060101010101" pitchFamily="49" charset="-122"/>
                <a:ea typeface="仿宋" panose="02010609060101010101" pitchFamily="49" charset="-122"/>
                <a:cs typeface="Arial"/>
                <a:sym typeface="Arial"/>
              </a:rPr>
              <a:t>德雷</a:t>
            </a:r>
            <a:r>
              <a:rPr lang="en-US" sz="3600" dirty="0">
                <a:solidFill>
                  <a:srgbClr val="FFFFFF"/>
                </a:solidFill>
                <a:latin typeface="幼圆" panose="02010509060101010101" pitchFamily="49" charset="-122"/>
                <a:ea typeface="幼圆" panose="02010509060101010101" pitchFamily="49" charset="-122"/>
                <a:cs typeface="SimHei"/>
                <a:sym typeface="SimHei"/>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于此</a:t>
            </a:r>
            <a:r>
              <a:rPr lang="en-US" sz="3600" dirty="0" err="1">
                <a:solidFill>
                  <a:srgbClr val="FFFF99"/>
                </a:solidFill>
                <a:latin typeface="幼圆" panose="02010509060101010101" pitchFamily="49" charset="-122"/>
                <a:ea typeface="幼圆" panose="02010509060101010101" pitchFamily="49" charset="-122"/>
                <a:cs typeface="SimHei"/>
                <a:sym typeface="SimHei"/>
              </a:rPr>
              <a:t>无欺</a:t>
            </a:r>
            <a:r>
              <a:rPr lang="en-US" sz="3600" dirty="0" err="1">
                <a:solidFill>
                  <a:srgbClr val="ED5F43"/>
                </a:solidFill>
                <a:latin typeface="幼圆" panose="02010509060101010101" pitchFamily="49" charset="-122"/>
                <a:ea typeface="幼圆" panose="02010509060101010101" pitchFamily="49" charset="-122"/>
                <a:cs typeface="SimHei"/>
                <a:sym typeface="SimHei"/>
              </a:rPr>
              <a:t>因果</a:t>
            </a:r>
            <a:r>
              <a:rPr lang="en-US" sz="3600" dirty="0" err="1">
                <a:solidFill>
                  <a:srgbClr val="FF945E"/>
                </a:solidFill>
                <a:latin typeface="幼圆" panose="02010509060101010101" pitchFamily="49" charset="-122"/>
                <a:ea typeface="幼圆" panose="02010509060101010101" pitchFamily="49" charset="-122"/>
                <a:cs typeface="SimHei"/>
                <a:sym typeface="SimHei"/>
              </a:rPr>
              <a:t>正道中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འཁོར་དང་མྱ་ངན་འདས་པའི་</a:t>
            </a:r>
            <a:r>
              <a:rPr lang="en-US" sz="3600" dirty="0" err="1">
                <a:solidFill>
                  <a:srgbClr val="FFFF99"/>
                </a:solidFill>
                <a:latin typeface="幼圆" panose="02010509060101010101" pitchFamily="49" charset="-122"/>
                <a:ea typeface="幼圆" panose="02010509060101010101" pitchFamily="49" charset="-122"/>
                <a:cs typeface="SimHei"/>
                <a:sym typeface="SimHei"/>
              </a:rPr>
              <a:t>ཆོས་སུ་</a:t>
            </a:r>
            <a:r>
              <a:rPr lang="en-US" sz="3600" dirty="0" err="1">
                <a:latin typeface="幼圆" panose="02010509060101010101" pitchFamily="49" charset="-122"/>
                <a:ea typeface="幼圆" panose="02010509060101010101" pitchFamily="49" charset="-122"/>
                <a:cs typeface="SimHei"/>
                <a:sym typeface="SimHei"/>
              </a:rPr>
              <a:t>སྣང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库当酿安</a:t>
            </a:r>
            <a:r>
              <a:rPr lang="en-US" sz="3600" dirty="0">
                <a:solidFill>
                  <a:srgbClr val="ED5F43"/>
                </a:solidFill>
                <a:latin typeface="仿宋" panose="02010609060101010101" pitchFamily="49" charset="-122"/>
                <a:ea typeface="仿宋" panose="02010609060101010101" pitchFamily="49" charset="-122"/>
                <a:cs typeface="Arial"/>
                <a:sym typeface="Arial"/>
              </a:rPr>
              <a:t> </a:t>
            </a:r>
            <a:r>
              <a:rPr lang="en-US" sz="3600" dirty="0" err="1">
                <a:solidFill>
                  <a:srgbClr val="ED5F43"/>
                </a:solidFill>
                <a:latin typeface="仿宋" panose="02010609060101010101" pitchFamily="49" charset="-122"/>
                <a:ea typeface="仿宋" panose="02010609060101010101" pitchFamily="49" charset="-122"/>
                <a:cs typeface="Arial"/>
                <a:sym typeface="Arial"/>
              </a:rPr>
              <a:t>得波</a:t>
            </a:r>
            <a:r>
              <a:rPr lang="en-US" sz="3600" dirty="0" err="1">
                <a:solidFill>
                  <a:srgbClr val="FFFF99"/>
                </a:solidFill>
                <a:latin typeface="仿宋" panose="02010609060101010101" pitchFamily="49" charset="-122"/>
                <a:ea typeface="仿宋" panose="02010609060101010101" pitchFamily="49" charset="-122"/>
                <a:cs typeface="Arial"/>
                <a:sym typeface="Arial"/>
              </a:rPr>
              <a:t>秋色</a:t>
            </a:r>
            <a:r>
              <a:rPr lang="en-US" sz="3600" dirty="0" err="1">
                <a:solidFill>
                  <a:srgbClr val="FFFFFF"/>
                </a:solidFill>
                <a:latin typeface="仿宋" panose="02010609060101010101" pitchFamily="49" charset="-122"/>
                <a:ea typeface="仿宋" panose="02010609060101010101" pitchFamily="49" charset="-122"/>
                <a:cs typeface="Arial"/>
                <a:sym typeface="Arial"/>
              </a:rPr>
              <a:t>囊</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显现</a:t>
            </a:r>
            <a:r>
              <a:rPr lang="en-US" sz="3600" dirty="0" err="1">
                <a:solidFill>
                  <a:srgbClr val="ED5F43"/>
                </a:solidFill>
                <a:latin typeface="幼圆" panose="02010509060101010101" pitchFamily="49" charset="-122"/>
                <a:ea typeface="幼圆" panose="02010509060101010101" pitchFamily="49" charset="-122"/>
                <a:cs typeface="SimHei"/>
                <a:sym typeface="SimHei"/>
              </a:rPr>
              <a:t>一切轮涅之</a:t>
            </a:r>
            <a:r>
              <a:rPr lang="en-US" sz="3600" dirty="0" err="1">
                <a:solidFill>
                  <a:srgbClr val="FFFF99"/>
                </a:solidFill>
                <a:latin typeface="幼圆" panose="02010509060101010101" pitchFamily="49" charset="-122"/>
                <a:ea typeface="幼圆" panose="02010509060101010101" pitchFamily="49" charset="-122"/>
                <a:cs typeface="SimHei"/>
                <a:sym typeface="SimHei"/>
              </a:rPr>
              <a:t>诸法</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རང་བྱས་</a:t>
            </a:r>
            <a:r>
              <a:rPr lang="en-US" sz="3600" dirty="0" err="1">
                <a:solidFill>
                  <a:srgbClr val="FFFF99"/>
                </a:solidFill>
                <a:latin typeface="幼圆" panose="02010509060101010101" pitchFamily="49" charset="-122"/>
                <a:ea typeface="幼圆" panose="02010509060101010101" pitchFamily="49" charset="-122"/>
                <a:cs typeface="SimHei"/>
                <a:sym typeface="SimHei"/>
              </a:rPr>
              <a:t>རང་ལ་</a:t>
            </a:r>
            <a:r>
              <a:rPr lang="en-US" sz="3600" dirty="0" err="1">
                <a:solidFill>
                  <a:srgbClr val="FF945E"/>
                </a:solidFill>
                <a:latin typeface="幼圆" panose="02010509060101010101" pitchFamily="49" charset="-122"/>
                <a:ea typeface="幼圆" panose="02010509060101010101" pitchFamily="49" charset="-122"/>
                <a:cs typeface="SimHei"/>
                <a:sym typeface="SimHei"/>
              </a:rPr>
              <a:t>སྨིན་པར་</a:t>
            </a:r>
            <a:r>
              <a:rPr lang="en-US" sz="3600" dirty="0" err="1">
                <a:latin typeface="幼圆" panose="02010509060101010101" pitchFamily="49" charset="-122"/>
                <a:ea typeface="幼圆" panose="02010509060101010101" pitchFamily="49" charset="-122"/>
                <a:cs typeface="SimHei"/>
                <a:sym typeface="SimHei"/>
              </a:rPr>
              <a:t>ངེས་ན་ཡང</a:t>
            </a:r>
            <a:r>
              <a:rPr lang="en-US" sz="3600" dirty="0">
                <a:latin typeface="幼圆" panose="02010509060101010101" pitchFamily="49" charset="-122"/>
                <a:ea typeface="幼圆" panose="02010509060101010101" pitchFamily="49" charset="-122"/>
                <a:cs typeface="SimHei"/>
                <a:sym typeface="SimHei"/>
              </a:rPr>
              <a:t>༌།།</a:t>
            </a:r>
            <a:endParaRPr dirty="0"/>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让谢</a:t>
            </a:r>
            <a:r>
              <a:rPr lang="en-US" sz="3600" dirty="0" err="1">
                <a:solidFill>
                  <a:srgbClr val="FFFF99"/>
                </a:solidFill>
                <a:latin typeface="仿宋" panose="02010609060101010101" pitchFamily="49" charset="-122"/>
                <a:ea typeface="仿宋" panose="02010609060101010101" pitchFamily="49" charset="-122"/>
                <a:cs typeface="Arial"/>
                <a:sym typeface="Arial"/>
              </a:rPr>
              <a:t>让拉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门巴</a:t>
            </a:r>
            <a:r>
              <a:rPr lang="en-US" sz="3600" dirty="0" err="1">
                <a:solidFill>
                  <a:srgbClr val="FFFFFF"/>
                </a:solidFill>
                <a:latin typeface="仿宋" panose="02010609060101010101" pitchFamily="49" charset="-122"/>
                <a:ea typeface="仿宋" panose="02010609060101010101" pitchFamily="49" charset="-122"/>
                <a:cs typeface="Arial"/>
                <a:sym typeface="Arial"/>
              </a:rPr>
              <a:t>诶那样</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虽知自作</a:t>
            </a:r>
            <a:r>
              <a:rPr lang="en-US" sz="3600" dirty="0" err="1">
                <a:latin typeface="幼圆" panose="02010509060101010101" pitchFamily="49" charset="-122"/>
                <a:ea typeface="幼圆" panose="02010509060101010101" pitchFamily="49" charset="-122"/>
                <a:cs typeface="SimHei"/>
                <a:sym typeface="SimHei"/>
              </a:rPr>
              <a:t>定</a:t>
            </a:r>
            <a:r>
              <a:rPr lang="en-US" sz="3600" dirty="0" err="1">
                <a:solidFill>
                  <a:srgbClr val="FF945E"/>
                </a:solidFill>
                <a:latin typeface="幼圆" panose="02010509060101010101" pitchFamily="49" charset="-122"/>
                <a:ea typeface="幼圆" panose="02010509060101010101" pitchFamily="49" charset="-122"/>
                <a:cs typeface="SimHei"/>
                <a:sym typeface="SimHei"/>
              </a:rPr>
              <a:t>熟于</a:t>
            </a:r>
            <a:r>
              <a:rPr lang="en-US" sz="3600" dirty="0" err="1">
                <a:solidFill>
                  <a:srgbClr val="FFFF99"/>
                </a:solidFill>
                <a:latin typeface="幼圆" panose="02010509060101010101" pitchFamily="49" charset="-122"/>
                <a:ea typeface="幼圆" panose="02010509060101010101" pitchFamily="49" charset="-122"/>
                <a:cs typeface="SimHei"/>
                <a:sym typeface="SimHei"/>
              </a:rPr>
              <a:t>自身</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ཚུལ་བཞིན་</a:t>
            </a:r>
            <a:r>
              <a:rPr lang="en-US" sz="3600" dirty="0" err="1">
                <a:solidFill>
                  <a:srgbClr val="FFFF99"/>
                </a:solidFill>
                <a:latin typeface="幼圆" panose="02010509060101010101" pitchFamily="49" charset="-122"/>
                <a:ea typeface="幼圆" panose="02010509060101010101" pitchFamily="49" charset="-122"/>
                <a:cs typeface="SimHei"/>
                <a:sym typeface="SimHei"/>
              </a:rPr>
              <a:t>འཇུག་ལྡོག་</a:t>
            </a:r>
            <a:r>
              <a:rPr lang="en-US" sz="3600" dirty="0" err="1">
                <a:solidFill>
                  <a:srgbClr val="FF945E"/>
                </a:solidFill>
                <a:latin typeface="幼圆" panose="02010509060101010101" pitchFamily="49" charset="-122"/>
                <a:ea typeface="幼圆" panose="02010509060101010101" pitchFamily="49" charset="-122"/>
                <a:cs typeface="SimHei"/>
                <a:sym typeface="SimHei"/>
              </a:rPr>
              <a:t>མི་ནུས་</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策印</a:t>
            </a:r>
            <a:r>
              <a:rPr lang="en-US" sz="3600" dirty="0" err="1">
                <a:solidFill>
                  <a:srgbClr val="FFFF99"/>
                </a:solidFill>
                <a:latin typeface="仿宋" panose="02010609060101010101" pitchFamily="49" charset="-122"/>
                <a:ea typeface="仿宋" panose="02010609060101010101" pitchFamily="49" charset="-122"/>
                <a:cs typeface="Arial"/>
                <a:sym typeface="Arial"/>
              </a:rPr>
              <a:t>皆叨</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莫尼</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945E"/>
                </a:solidFill>
                <a:latin typeface="幼圆" panose="02010509060101010101" pitchFamily="49" charset="-122"/>
                <a:ea typeface="幼圆" panose="02010509060101010101" pitchFamily="49" charset="-122"/>
                <a:cs typeface="SimHei"/>
                <a:sym typeface="SimHei"/>
              </a:rPr>
              <a:t>无力</a:t>
            </a:r>
            <a:r>
              <a:rPr lang="en-US" sz="3600" dirty="0" err="1">
                <a:solidFill>
                  <a:srgbClr val="ED5F43"/>
                </a:solidFill>
                <a:latin typeface="幼圆" panose="02010509060101010101" pitchFamily="49" charset="-122"/>
                <a:ea typeface="幼圆" panose="02010509060101010101" pitchFamily="49" charset="-122"/>
                <a:cs typeface="SimHei"/>
                <a:sym typeface="SimHei"/>
              </a:rPr>
              <a:t>如法</a:t>
            </a:r>
            <a:r>
              <a:rPr lang="en-US" sz="3600" dirty="0" err="1">
                <a:solidFill>
                  <a:srgbClr val="FFFF99"/>
                </a:solidFill>
                <a:latin typeface="幼圆" panose="02010509060101010101" pitchFamily="49" charset="-122"/>
                <a:ea typeface="幼圆" panose="02010509060101010101" pitchFamily="49" charset="-122"/>
                <a:cs typeface="SimHei"/>
                <a:sym typeface="SimHei"/>
              </a:rPr>
              <a:t>作取舍</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FF"/>
                </a:solidFill>
                <a:latin typeface="仿宋" panose="02010609060101010101" pitchFamily="49" charset="-122"/>
                <a:ea typeface="仿宋" panose="02010609060101010101" pitchFamily="49" charset="-122"/>
                <a:cs typeface="Arial"/>
                <a:sym typeface="Arial"/>
              </a:rPr>
              <a:t>特吉则</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དགེ་སྡིག་</a:t>
            </a:r>
            <a:r>
              <a:rPr lang="en-US" sz="3600" dirty="0" err="1">
                <a:solidFill>
                  <a:srgbClr val="FFFF99"/>
                </a:solidFill>
                <a:latin typeface="幼圆" panose="02010509060101010101" pitchFamily="49" charset="-122"/>
                <a:ea typeface="幼圆" panose="02010509060101010101" pitchFamily="49" charset="-122"/>
                <a:cs typeface="SimHei"/>
                <a:sym typeface="SimHei"/>
              </a:rPr>
              <a:t>བླང་དོར་</a:t>
            </a:r>
            <a:r>
              <a:rPr lang="en-US" sz="3600" dirty="0" err="1">
                <a:solidFill>
                  <a:srgbClr val="FF945E"/>
                </a:solidFill>
                <a:latin typeface="幼圆" panose="02010509060101010101" pitchFamily="49" charset="-122"/>
                <a:ea typeface="幼圆" panose="02010509060101010101" pitchFamily="49" charset="-122"/>
                <a:cs typeface="SimHei"/>
                <a:sym typeface="SimHei"/>
              </a:rPr>
              <a:t>བགྱིད་པར་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给德</a:t>
            </a:r>
            <a:r>
              <a:rPr lang="en-US" sz="3600" dirty="0" err="1">
                <a:solidFill>
                  <a:srgbClr val="FFFF99"/>
                </a:solidFill>
                <a:latin typeface="仿宋" panose="02010609060101010101" pitchFamily="49" charset="-122"/>
                <a:ea typeface="仿宋" panose="02010609060101010101" pitchFamily="49" charset="-122"/>
                <a:cs typeface="Arial"/>
                <a:sym typeface="Arial"/>
              </a:rPr>
              <a:t>浪多</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结巴</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能作</a:t>
            </a:r>
            <a:r>
              <a:rPr lang="en-US" sz="3600" dirty="0" err="1">
                <a:solidFill>
                  <a:srgbClr val="ED5F43"/>
                </a:solidFill>
                <a:latin typeface="幼圆" panose="02010509060101010101" pitchFamily="49" charset="-122"/>
                <a:ea typeface="幼圆" panose="02010509060101010101" pitchFamily="49" charset="-122"/>
                <a:cs typeface="SimHei"/>
                <a:sym typeface="SimHei"/>
              </a:rPr>
              <a:t>善恶</a:t>
            </a:r>
            <a:r>
              <a:rPr lang="en-US" sz="3600" dirty="0" err="1">
                <a:solidFill>
                  <a:srgbClr val="FFFF99"/>
                </a:solidFill>
                <a:latin typeface="幼圆" panose="02010509060101010101" pitchFamily="49" charset="-122"/>
                <a:ea typeface="幼圆" panose="02010509060101010101" pitchFamily="49" charset="-122"/>
                <a:cs typeface="SimHei"/>
                <a:sym typeface="SimHei"/>
              </a:rPr>
              <a:t>取舍</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32" name="Google Shape;132;p8"/>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9"/>
          <p:cNvSpPr txBox="1">
            <a:spLocks noGrp="1"/>
          </p:cNvSpPr>
          <p:nvPr>
            <p:ph type="title"/>
          </p:nvPr>
        </p:nvSpPr>
        <p:spPr>
          <a:xfrm rot="5400000">
            <a:off x="-3890963" y="4157662"/>
            <a:ext cx="9344025" cy="1409700"/>
          </a:xfrm>
          <a:prstGeom prst="rect">
            <a:avLst/>
          </a:prstGeom>
          <a:noFill/>
          <a:ln>
            <a:noFill/>
          </a:ln>
        </p:spPr>
        <p:txBody>
          <a:bodyPr spcFirstLastPara="1" vert="vert270" wrap="square" lIns="0" tIns="0" rIns="0" bIns="0" anchor="t" anchorCtr="0">
            <a:normAutofit/>
          </a:bodyPr>
          <a:lstStyle/>
          <a:p>
            <a:pPr marL="0" lvl="0" indent="0" algn="ctr">
              <a:buClr>
                <a:schemeClr val="lt2"/>
              </a:buClr>
              <a:buSzPts val="7200"/>
            </a:pPr>
            <a:r>
              <a:rPr lang="en-US" dirty="0" err="1">
                <a:solidFill>
                  <a:schemeClr val="lt2"/>
                </a:solidFill>
                <a:latin typeface="Weibei SC" panose="03000800000000000000" pitchFamily="66" charset="-128"/>
                <a:ea typeface="Weibei SC" panose="03000800000000000000" pitchFamily="66" charset="-128"/>
                <a:cs typeface="Arial"/>
                <a:sym typeface="Arial"/>
              </a:rPr>
              <a:t>共同前行之</a:t>
            </a:r>
            <a:r>
              <a:rPr lang="en-US" dirty="0">
                <a:solidFill>
                  <a:schemeClr val="lt2"/>
                </a:solidFill>
                <a:latin typeface="Weibei SC" panose="03000800000000000000" pitchFamily="66" charset="-128"/>
                <a:ea typeface="Weibei SC" panose="03000800000000000000" pitchFamily="66" charset="-128"/>
                <a:cs typeface="Arial"/>
                <a:sym typeface="Arial"/>
              </a:rPr>
              <a:t>   </a:t>
            </a:r>
            <a:r>
              <a:rPr lang="en-US" dirty="0" err="1">
                <a:solidFill>
                  <a:schemeClr val="lt2"/>
                </a:solidFill>
                <a:latin typeface="Weibei SC" panose="03000800000000000000" pitchFamily="66" charset="-128"/>
                <a:ea typeface="Weibei SC" panose="03000800000000000000" pitchFamily="66" charset="-128"/>
                <a:cs typeface="Arial"/>
                <a:sym typeface="Arial"/>
              </a:rPr>
              <a:t>轮回过患</a:t>
            </a:r>
            <a:endParaRPr dirty="0">
              <a:solidFill>
                <a:schemeClr val="lt2"/>
              </a:solidFill>
              <a:latin typeface="Weibei SC" panose="03000800000000000000" pitchFamily="66" charset="-128"/>
              <a:ea typeface="Weibei SC" panose="03000800000000000000" pitchFamily="66" charset="-128"/>
              <a:cs typeface="Arial"/>
              <a:sym typeface="Arial"/>
            </a:endParaRPr>
          </a:p>
        </p:txBody>
      </p:sp>
      <p:sp>
        <p:nvSpPr>
          <p:cNvPr id="140" name="Google Shape;140;p9"/>
          <p:cNvSpPr txBox="1">
            <a:spLocks noGrp="1"/>
          </p:cNvSpPr>
          <p:nvPr>
            <p:ph type="body" idx="1"/>
          </p:nvPr>
        </p:nvSpPr>
        <p:spPr>
          <a:xfrm>
            <a:off x="3276600" y="342900"/>
            <a:ext cx="13716000" cy="98298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chemeClr val="lt1"/>
              </a:buClr>
              <a:buSzPts val="3600"/>
              <a:buFont typeface="Calibri"/>
              <a:buNone/>
            </a:pP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བཟོད་པར་དཀའ་བའི་</a:t>
            </a:r>
            <a:r>
              <a:rPr lang="en-US" sz="3600" dirty="0" err="1">
                <a:solidFill>
                  <a:srgbClr val="FFFF99"/>
                </a:solidFill>
                <a:latin typeface="幼圆" panose="02010509060101010101" pitchFamily="49" charset="-122"/>
                <a:ea typeface="幼圆" panose="02010509060101010101" pitchFamily="49" charset="-122"/>
                <a:cs typeface="SimHei"/>
                <a:sym typeface="SimHei"/>
              </a:rPr>
              <a:t>སྡུག་བསྔལ་</a:t>
            </a:r>
            <a:r>
              <a:rPr lang="en-US" sz="3600" dirty="0" err="1">
                <a:solidFill>
                  <a:srgbClr val="FF945E"/>
                </a:solidFill>
                <a:latin typeface="幼圆" panose="02010509060101010101" pitchFamily="49" charset="-122"/>
                <a:ea typeface="幼圆" panose="02010509060101010101" pitchFamily="49" charset="-122"/>
                <a:cs typeface="SimHei"/>
                <a:sym typeface="SimHei"/>
              </a:rPr>
              <a:t>མང་དང་</a:t>
            </a:r>
            <a:r>
              <a:rPr lang="en-US" sz="3600" dirty="0" err="1">
                <a:latin typeface="幼圆" panose="02010509060101010101" pitchFamily="49" charset="-122"/>
                <a:ea typeface="幼圆" panose="02010509060101010101" pitchFamily="49" charset="-122"/>
                <a:cs typeface="SimHei"/>
                <a:sym typeface="SimHei"/>
              </a:rPr>
              <a:t>ལྡན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足巴嘎卫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FF99"/>
                </a:solidFill>
                <a:latin typeface="仿宋" panose="02010609060101010101" pitchFamily="49" charset="-122"/>
                <a:ea typeface="仿宋" panose="02010609060101010101" pitchFamily="49" charset="-122"/>
                <a:cs typeface="Arial"/>
                <a:sym typeface="Arial"/>
              </a:rPr>
              <a:t>德埃</a:t>
            </a:r>
            <a:r>
              <a:rPr lang="en-US" sz="3600" dirty="0" err="1">
                <a:solidFill>
                  <a:srgbClr val="FF945E"/>
                </a:solidFill>
                <a:latin typeface="仿宋" panose="02010609060101010101" pitchFamily="49" charset="-122"/>
                <a:ea typeface="仿宋" panose="02010609060101010101" pitchFamily="49" charset="-122"/>
                <a:cs typeface="Arial"/>
                <a:sym typeface="Arial"/>
              </a:rPr>
              <a:t>芒当</a:t>
            </a:r>
            <a:r>
              <a:rPr lang="en-US" sz="3600" dirty="0" err="1">
                <a:solidFill>
                  <a:srgbClr val="FFFFFF"/>
                </a:solidFill>
                <a:latin typeface="仿宋" panose="02010609060101010101" pitchFamily="49" charset="-122"/>
                <a:ea typeface="仿宋" panose="02010609060101010101" pitchFamily="49" charset="-122"/>
                <a:cs typeface="Arial"/>
                <a:sym typeface="Arial"/>
              </a:rPr>
              <a:t>单</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具足</a:t>
            </a:r>
            <a:r>
              <a:rPr lang="en-US" sz="3600" dirty="0" err="1">
                <a:solidFill>
                  <a:srgbClr val="FF945E"/>
                </a:solidFill>
                <a:latin typeface="幼圆" panose="02010509060101010101" pitchFamily="49" charset="-122"/>
                <a:ea typeface="幼圆" panose="02010509060101010101" pitchFamily="49" charset="-122"/>
                <a:cs typeface="SimHei"/>
                <a:sym typeface="SimHei"/>
              </a:rPr>
              <a:t>众多</a:t>
            </a:r>
            <a:r>
              <a:rPr lang="en-US" sz="3600" dirty="0" err="1">
                <a:solidFill>
                  <a:srgbClr val="ED5F43"/>
                </a:solidFill>
                <a:latin typeface="幼圆" panose="02010509060101010101" pitchFamily="49" charset="-122"/>
                <a:ea typeface="幼圆" panose="02010509060101010101" pitchFamily="49" charset="-122"/>
                <a:cs typeface="SimHei"/>
                <a:sym typeface="SimHei"/>
              </a:rPr>
              <a:t>难忍之</a:t>
            </a:r>
            <a:r>
              <a:rPr lang="en-US" sz="3600" dirty="0" err="1">
                <a:solidFill>
                  <a:srgbClr val="FFFF99"/>
                </a:solidFill>
                <a:latin typeface="幼圆" panose="02010509060101010101" pitchFamily="49" charset="-122"/>
                <a:ea typeface="幼圆" panose="02010509060101010101" pitchFamily="49" charset="-122"/>
                <a:cs typeface="SimHei"/>
                <a:sym typeface="SimHei"/>
              </a:rPr>
              <a:t>苦痛</a:t>
            </a:r>
            <a:endParaRPr dirty="0">
              <a:solidFill>
                <a:srgbClr val="FFFF99"/>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བདེ་བར་</a:t>
            </a:r>
            <a:r>
              <a:rPr lang="en-US" sz="3600" dirty="0" err="1">
                <a:solidFill>
                  <a:srgbClr val="FFFF99"/>
                </a:solidFill>
                <a:latin typeface="幼圆" panose="02010509060101010101" pitchFamily="49" charset="-122"/>
                <a:ea typeface="幼圆" panose="02010509060101010101" pitchFamily="49" charset="-122"/>
                <a:cs typeface="SimHei"/>
                <a:sym typeface="SimHei"/>
              </a:rPr>
              <a:t>སྣང་བས་</a:t>
            </a:r>
            <a:r>
              <a:rPr lang="en-US" sz="3600" dirty="0" err="1">
                <a:solidFill>
                  <a:srgbClr val="FF945E"/>
                </a:solidFill>
                <a:latin typeface="幼圆" panose="02010509060101010101" pitchFamily="49" charset="-122"/>
                <a:ea typeface="幼圆" panose="02010509060101010101" pitchFamily="49" charset="-122"/>
                <a:cs typeface="SimHei"/>
                <a:sym typeface="SimHei"/>
              </a:rPr>
              <a:t>ཡིད་བསླུས་འགྱུར་</a:t>
            </a:r>
            <a:r>
              <a:rPr lang="en-US" sz="3600" dirty="0" err="1">
                <a:latin typeface="幼圆" panose="02010509060101010101" pitchFamily="49" charset="-122"/>
                <a:ea typeface="幼圆" panose="02010509060101010101" pitchFamily="49" charset="-122"/>
                <a:cs typeface="SimHei"/>
                <a:sym typeface="SimHei"/>
              </a:rPr>
              <a:t>བ་ཅན</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得瓦</a:t>
            </a:r>
            <a:r>
              <a:rPr lang="en-US" sz="3600" dirty="0" err="1">
                <a:solidFill>
                  <a:srgbClr val="FFFF99"/>
                </a:solidFill>
                <a:latin typeface="仿宋" panose="02010609060101010101" pitchFamily="49" charset="-122"/>
                <a:ea typeface="仿宋" panose="02010609060101010101" pitchFamily="49" charset="-122"/>
                <a:cs typeface="Arial"/>
                <a:sym typeface="Arial"/>
              </a:rPr>
              <a:t>囊卫</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耶利杰</a:t>
            </a:r>
            <a:r>
              <a:rPr lang="en-US" sz="3600" dirty="0" err="1">
                <a:solidFill>
                  <a:srgbClr val="FFFFFF"/>
                </a:solidFill>
                <a:latin typeface="仿宋" panose="02010609060101010101" pitchFamily="49" charset="-122"/>
                <a:ea typeface="仿宋" panose="02010609060101010101" pitchFamily="49" charset="-122"/>
                <a:cs typeface="Arial"/>
                <a:sym typeface="Arial"/>
              </a:rPr>
              <a:t>瓦剑</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彼现</a:t>
            </a:r>
            <a:r>
              <a:rPr lang="en-US" sz="3600" dirty="0" err="1">
                <a:solidFill>
                  <a:srgbClr val="ED5F43"/>
                </a:solidFill>
                <a:latin typeface="幼圆" panose="02010509060101010101" pitchFamily="49" charset="-122"/>
                <a:ea typeface="幼圆" panose="02010509060101010101" pitchFamily="49" charset="-122"/>
                <a:cs typeface="SimHei"/>
                <a:sym typeface="SimHei"/>
              </a:rPr>
              <a:t>安乐</a:t>
            </a:r>
            <a:r>
              <a:rPr lang="en-US" sz="3600" dirty="0" err="1">
                <a:solidFill>
                  <a:srgbClr val="FF945E"/>
                </a:solidFill>
                <a:latin typeface="幼圆" panose="02010509060101010101" pitchFamily="49" charset="-122"/>
                <a:ea typeface="幼圆" panose="02010509060101010101" pitchFamily="49" charset="-122"/>
                <a:cs typeface="SimHei"/>
                <a:sym typeface="SimHei"/>
              </a:rPr>
              <a:t>欺意</a:t>
            </a:r>
            <a:r>
              <a:rPr lang="en-US" sz="3600" dirty="0" err="1">
                <a:latin typeface="幼圆" panose="02010509060101010101" pitchFamily="49" charset="-122"/>
                <a:ea typeface="幼圆" panose="02010509060101010101" pitchFamily="49" charset="-122"/>
                <a:cs typeface="SimHei"/>
                <a:sym typeface="SimHei"/>
              </a:rPr>
              <a:t>无常众</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ཟག་བཅས་</a:t>
            </a:r>
            <a:r>
              <a:rPr lang="en-US" sz="3600" dirty="0" err="1">
                <a:solidFill>
                  <a:srgbClr val="FFFF99"/>
                </a:solidFill>
                <a:latin typeface="幼圆" panose="02010509060101010101" pitchFamily="49" charset="-122"/>
                <a:ea typeface="幼圆" panose="02010509060101010101" pitchFamily="49" charset="-122"/>
                <a:cs typeface="SimHei"/>
                <a:sym typeface="SimHei"/>
              </a:rPr>
              <a:t>ཕུང་པོ་</a:t>
            </a:r>
            <a:r>
              <a:rPr lang="en-US" sz="3600" dirty="0" err="1">
                <a:solidFill>
                  <a:srgbClr val="FF945E"/>
                </a:solidFill>
                <a:latin typeface="幼圆" panose="02010509060101010101" pitchFamily="49" charset="-122"/>
                <a:ea typeface="幼圆" panose="02010509060101010101" pitchFamily="49" charset="-122"/>
                <a:cs typeface="SimHei"/>
                <a:sym typeface="SimHei"/>
              </a:rPr>
              <a:t>མཐའ་དག་</a:t>
            </a:r>
            <a:r>
              <a:rPr lang="en-US" sz="3600" dirty="0" err="1">
                <a:latin typeface="幼圆" panose="02010509060101010101" pitchFamily="49" charset="-122"/>
                <a:ea typeface="幼圆" panose="02010509060101010101" pitchFamily="49" charset="-122"/>
                <a:cs typeface="SimHei"/>
                <a:sym typeface="SimHei"/>
              </a:rPr>
              <a:t>སྡུག་བསྔལ་རྒྱུ</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杂吉</a:t>
            </a:r>
            <a:r>
              <a:rPr lang="en-US" sz="3600" dirty="0" err="1">
                <a:solidFill>
                  <a:srgbClr val="FFFF99"/>
                </a:solidFill>
                <a:latin typeface="仿宋" panose="02010609060101010101" pitchFamily="49" charset="-122"/>
                <a:ea typeface="仿宋" panose="02010609060101010101" pitchFamily="49" charset="-122"/>
                <a:cs typeface="Arial"/>
                <a:sym typeface="Arial"/>
              </a:rPr>
              <a:t>彭波</a:t>
            </a:r>
            <a:r>
              <a:rPr lang="en-US" sz="3600" dirty="0">
                <a:solidFill>
                  <a:srgbClr val="FFFF99"/>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塔达</a:t>
            </a:r>
            <a:r>
              <a:rPr lang="en-US" sz="3600" dirty="0" err="1">
                <a:solidFill>
                  <a:srgbClr val="FFFFFF"/>
                </a:solidFill>
                <a:latin typeface="仿宋" panose="02010609060101010101" pitchFamily="49" charset="-122"/>
                <a:ea typeface="仿宋" panose="02010609060101010101" pitchFamily="49" charset="-122"/>
                <a:cs typeface="Arial"/>
                <a:sym typeface="Arial"/>
              </a:rPr>
              <a:t>德鄂杰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一切</a:t>
            </a:r>
            <a:r>
              <a:rPr lang="en-US" sz="3600" dirty="0" err="1">
                <a:solidFill>
                  <a:srgbClr val="ED5F43"/>
                </a:solidFill>
                <a:latin typeface="幼圆" panose="02010509060101010101" pitchFamily="49" charset="-122"/>
                <a:ea typeface="幼圆" panose="02010509060101010101" pitchFamily="49" charset="-122"/>
                <a:cs typeface="SimHei"/>
                <a:sym typeface="SimHei"/>
              </a:rPr>
              <a:t>有漏</a:t>
            </a:r>
            <a:r>
              <a:rPr lang="en-US" sz="3600" dirty="0" err="1">
                <a:solidFill>
                  <a:srgbClr val="FFFF99"/>
                </a:solidFill>
                <a:latin typeface="幼圆" panose="02010509060101010101" pitchFamily="49" charset="-122"/>
                <a:ea typeface="幼圆" panose="02010509060101010101" pitchFamily="49" charset="-122"/>
                <a:cs typeface="SimHei"/>
                <a:sym typeface="SimHei"/>
              </a:rPr>
              <a:t>五蕴</a:t>
            </a:r>
            <a:r>
              <a:rPr lang="en-US" sz="3600" dirty="0" err="1">
                <a:latin typeface="幼圆" panose="02010509060101010101" pitchFamily="49" charset="-122"/>
                <a:ea typeface="幼圆" panose="02010509060101010101" pitchFamily="49" charset="-122"/>
                <a:cs typeface="SimHei"/>
                <a:sym typeface="SimHei"/>
              </a:rPr>
              <a:t>痛苦因</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ཁམས་གསུམ་</a:t>
            </a:r>
            <a:r>
              <a:rPr lang="en-US" sz="3600" dirty="0" err="1">
                <a:solidFill>
                  <a:srgbClr val="FFFF99"/>
                </a:solidFill>
                <a:latin typeface="幼圆" panose="02010509060101010101" pitchFamily="49" charset="-122"/>
                <a:ea typeface="幼圆" panose="02010509060101010101" pitchFamily="49" charset="-122"/>
                <a:cs typeface="SimHei"/>
                <a:sym typeface="SimHei"/>
              </a:rPr>
              <a:t>འཁོར་བ་</a:t>
            </a:r>
            <a:r>
              <a:rPr lang="en-US" sz="3600" dirty="0" err="1">
                <a:solidFill>
                  <a:srgbClr val="FF945E"/>
                </a:solidFill>
                <a:latin typeface="幼圆" panose="02010509060101010101" pitchFamily="49" charset="-122"/>
                <a:ea typeface="幼圆" panose="02010509060101010101" pitchFamily="49" charset="-122"/>
                <a:cs typeface="SimHei"/>
                <a:sym typeface="SimHei"/>
              </a:rPr>
              <a:t>མེ་ཡི་འོབས་</a:t>
            </a:r>
            <a:r>
              <a:rPr lang="en-US" sz="3600" dirty="0" err="1">
                <a:latin typeface="幼圆" panose="02010509060101010101" pitchFamily="49" charset="-122"/>
                <a:ea typeface="幼圆" panose="02010509060101010101" pitchFamily="49" charset="-122"/>
                <a:cs typeface="SimHei"/>
                <a:sym typeface="SimHei"/>
              </a:rPr>
              <a:t>འདྲ་ཡང</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卡色</a:t>
            </a:r>
            <a:r>
              <a:rPr lang="en-US" sz="3600" dirty="0" err="1">
                <a:solidFill>
                  <a:srgbClr val="FFFF99"/>
                </a:solidFill>
                <a:latin typeface="仿宋" panose="02010609060101010101" pitchFamily="49" charset="-122"/>
                <a:ea typeface="仿宋" panose="02010609060101010101" pitchFamily="49" charset="-122"/>
                <a:cs typeface="Arial"/>
                <a:sym typeface="Arial"/>
              </a:rPr>
              <a:t>扣瓦</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枚耶敖</a:t>
            </a:r>
            <a:r>
              <a:rPr lang="en-US" sz="3600" dirty="0" err="1">
                <a:solidFill>
                  <a:srgbClr val="FFFFFF"/>
                </a:solidFill>
                <a:latin typeface="仿宋" panose="02010609060101010101" pitchFamily="49" charset="-122"/>
                <a:ea typeface="仿宋" panose="02010609060101010101" pitchFamily="49" charset="-122"/>
                <a:cs typeface="Arial"/>
                <a:sym typeface="Arial"/>
              </a:rPr>
              <a:t>札样</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ED5F43"/>
                </a:solidFill>
                <a:latin typeface="幼圆" panose="02010509060101010101" pitchFamily="49" charset="-122"/>
                <a:ea typeface="幼圆" panose="02010509060101010101" pitchFamily="49" charset="-122"/>
                <a:cs typeface="SimHei"/>
                <a:sym typeface="SimHei"/>
              </a:rPr>
              <a:t>三界</a:t>
            </a:r>
            <a:r>
              <a:rPr lang="en-US" sz="3600" dirty="0" err="1">
                <a:solidFill>
                  <a:srgbClr val="FFFF99"/>
                </a:solidFill>
                <a:latin typeface="幼圆" panose="02010509060101010101" pitchFamily="49" charset="-122"/>
                <a:ea typeface="幼圆" panose="02010509060101010101" pitchFamily="49" charset="-122"/>
                <a:cs typeface="SimHei"/>
                <a:sym typeface="SimHei"/>
              </a:rPr>
              <a:t>轮回</a:t>
            </a:r>
            <a:r>
              <a:rPr lang="en-US" sz="3600" dirty="0" err="1">
                <a:latin typeface="幼圆" panose="02010509060101010101" pitchFamily="49" charset="-122"/>
                <a:ea typeface="幼圆" panose="02010509060101010101" pitchFamily="49" charset="-122"/>
                <a:cs typeface="SimHei"/>
                <a:sym typeface="SimHei"/>
              </a:rPr>
              <a:t>犹处</a:t>
            </a:r>
            <a:r>
              <a:rPr lang="en-US" sz="3600" dirty="0" err="1">
                <a:solidFill>
                  <a:srgbClr val="FF945E"/>
                </a:solidFill>
                <a:latin typeface="幼圆" panose="02010509060101010101" pitchFamily="49" charset="-122"/>
                <a:ea typeface="幼圆" panose="02010509060101010101" pitchFamily="49" charset="-122"/>
                <a:cs typeface="SimHei"/>
                <a:sym typeface="SimHei"/>
              </a:rPr>
              <a:t>火坑中</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དེ་ལྟར་</a:t>
            </a:r>
            <a:r>
              <a:rPr lang="en-US" sz="3600" dirty="0" err="1">
                <a:solidFill>
                  <a:srgbClr val="FFFF99"/>
                </a:solidFill>
                <a:latin typeface="幼圆" panose="02010509060101010101" pitchFamily="49" charset="-122"/>
                <a:ea typeface="幼圆" panose="02010509060101010101" pitchFamily="49" charset="-122"/>
                <a:cs typeface="SimHei"/>
                <a:sym typeface="SimHei"/>
              </a:rPr>
              <a:t>མི་ཤེས་</a:t>
            </a:r>
            <a:r>
              <a:rPr lang="en-US" sz="3600" dirty="0" err="1">
                <a:solidFill>
                  <a:srgbClr val="FF945E"/>
                </a:solidFill>
                <a:latin typeface="幼圆" panose="02010509060101010101" pitchFamily="49" charset="-122"/>
                <a:ea typeface="幼圆" panose="02010509060101010101" pitchFamily="49" charset="-122"/>
                <a:cs typeface="SimHei"/>
                <a:sym typeface="SimHei"/>
              </a:rPr>
              <a:t>ཆགས་ལྡན་</a:t>
            </a:r>
            <a:r>
              <a:rPr lang="en-US" sz="3600" dirty="0" err="1">
                <a:latin typeface="幼圆" panose="02010509060101010101" pitchFamily="49" charset="-122"/>
                <a:ea typeface="幼圆" panose="02010509060101010101" pitchFamily="49" charset="-122"/>
                <a:cs typeface="SimHei"/>
                <a:sym typeface="SimHei"/>
              </a:rPr>
              <a:t>བདག་ཅག་ལ</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得达</a:t>
            </a:r>
            <a:r>
              <a:rPr lang="en-US" sz="3600" dirty="0" err="1">
                <a:solidFill>
                  <a:srgbClr val="FFFF99"/>
                </a:solidFill>
                <a:latin typeface="仿宋" panose="02010609060101010101" pitchFamily="49" charset="-122"/>
                <a:ea typeface="仿宋" panose="02010609060101010101" pitchFamily="49" charset="-122"/>
                <a:cs typeface="Arial"/>
                <a:sym typeface="Arial"/>
              </a:rPr>
              <a:t>莫西</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恰单</a:t>
            </a:r>
            <a:r>
              <a:rPr lang="en-US" sz="3600" dirty="0" err="1">
                <a:solidFill>
                  <a:srgbClr val="FFFFFF"/>
                </a:solidFill>
                <a:latin typeface="仿宋" panose="02010609060101010101" pitchFamily="49" charset="-122"/>
                <a:ea typeface="仿宋" panose="02010609060101010101" pitchFamily="49" charset="-122"/>
                <a:cs typeface="Arial"/>
                <a:sym typeface="Arial"/>
              </a:rPr>
              <a:t>达加拉</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latin typeface="幼圆" panose="02010509060101010101" pitchFamily="49" charset="-122"/>
                <a:ea typeface="幼圆" panose="02010509060101010101" pitchFamily="49" charset="-122"/>
                <a:cs typeface="SimHei"/>
                <a:sym typeface="SimHei"/>
              </a:rPr>
              <a:t>我等</a:t>
            </a:r>
            <a:r>
              <a:rPr lang="en-US" sz="3600" dirty="0" err="1">
                <a:solidFill>
                  <a:srgbClr val="FFFF99"/>
                </a:solidFill>
                <a:latin typeface="幼圆" panose="02010509060101010101" pitchFamily="49" charset="-122"/>
                <a:ea typeface="幼圆" panose="02010509060101010101" pitchFamily="49" charset="-122"/>
                <a:cs typeface="SimHei"/>
                <a:sym typeface="SimHei"/>
              </a:rPr>
              <a:t>不知</a:t>
            </a:r>
            <a:r>
              <a:rPr lang="en-US" sz="3600" dirty="0" err="1">
                <a:solidFill>
                  <a:srgbClr val="ED5F43"/>
                </a:solidFill>
                <a:latin typeface="幼圆" panose="02010509060101010101" pitchFamily="49" charset="-122"/>
                <a:ea typeface="幼圆" panose="02010509060101010101" pitchFamily="49" charset="-122"/>
                <a:cs typeface="SimHei"/>
                <a:sym typeface="SimHei"/>
              </a:rPr>
              <a:t>如是</a:t>
            </a:r>
            <a:r>
              <a:rPr lang="en-US" sz="3600" dirty="0" err="1">
                <a:solidFill>
                  <a:srgbClr val="FF945E"/>
                </a:solidFill>
                <a:latin typeface="幼圆" panose="02010509060101010101" pitchFamily="49" charset="-122"/>
                <a:ea typeface="幼圆" panose="02010509060101010101" pitchFamily="49" charset="-122"/>
                <a:cs typeface="SimHei"/>
                <a:sym typeface="SimHei"/>
              </a:rPr>
              <a:t>尚贪世</a:t>
            </a:r>
            <a:endParaRPr dirty="0">
              <a:solidFill>
                <a:srgbClr val="FF945E"/>
              </a:solidFill>
            </a:endParaRPr>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དཀོན་མཆོག་</a:t>
            </a:r>
            <a:r>
              <a:rPr lang="en-US" sz="3600" dirty="0" err="1">
                <a:solidFill>
                  <a:srgbClr val="FFFF99"/>
                </a:solidFill>
                <a:latin typeface="幼圆" panose="02010509060101010101" pitchFamily="49" charset="-122"/>
                <a:ea typeface="幼圆" panose="02010509060101010101" pitchFamily="49" charset="-122"/>
                <a:cs typeface="SimHei"/>
                <a:sym typeface="SimHei"/>
              </a:rPr>
              <a:t>ཀུན་འདུས་</a:t>
            </a:r>
            <a:r>
              <a:rPr lang="en-US" sz="3600" dirty="0" err="1">
                <a:solidFill>
                  <a:srgbClr val="FF945E"/>
                </a:solidFill>
                <a:latin typeface="幼圆" panose="02010509060101010101" pitchFamily="49" charset="-122"/>
                <a:ea typeface="幼圆" panose="02010509060101010101" pitchFamily="49" charset="-122"/>
                <a:cs typeface="SimHei"/>
                <a:sym typeface="SimHei"/>
              </a:rPr>
              <a:t>བླ་མས་</a:t>
            </a:r>
            <a:r>
              <a:rPr lang="en-US" sz="3600" dirty="0" err="1">
                <a:latin typeface="幼圆" panose="02010509060101010101" pitchFamily="49" charset="-122"/>
                <a:ea typeface="幼圆" panose="02010509060101010101" pitchFamily="49" charset="-122"/>
                <a:cs typeface="SimHei"/>
                <a:sym typeface="SimHei"/>
              </a:rPr>
              <a:t>ཐུགས་རྗེས་གཟིགས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滚秋</a:t>
            </a:r>
            <a:r>
              <a:rPr lang="en-US" sz="3600" dirty="0" err="1">
                <a:solidFill>
                  <a:srgbClr val="FFFF99"/>
                </a:solidFill>
                <a:latin typeface="仿宋" panose="02010609060101010101" pitchFamily="49" charset="-122"/>
                <a:ea typeface="仿宋" panose="02010609060101010101" pitchFamily="49" charset="-122"/>
                <a:cs typeface="Arial"/>
                <a:sym typeface="Arial"/>
              </a:rPr>
              <a:t>根地</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喇咪</a:t>
            </a:r>
            <a:r>
              <a:rPr lang="en-US" sz="3600" dirty="0" err="1">
                <a:solidFill>
                  <a:srgbClr val="FFFF99"/>
                </a:solidFill>
                <a:latin typeface="仿宋" panose="02010609060101010101" pitchFamily="49" charset="-122"/>
                <a:ea typeface="仿宋" panose="02010609060101010101" pitchFamily="49" charset="-122"/>
                <a:cs typeface="Arial"/>
                <a:sym typeface="Arial"/>
              </a:rPr>
              <a:t>特吉则</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FF99"/>
                </a:solidFill>
                <a:latin typeface="幼圆" panose="02010509060101010101" pitchFamily="49" charset="-122"/>
                <a:ea typeface="幼圆" panose="02010509060101010101" pitchFamily="49" charset="-122"/>
                <a:cs typeface="SimHei"/>
                <a:sym typeface="SimHei"/>
              </a:rPr>
              <a:t>总集</a:t>
            </a:r>
            <a:r>
              <a:rPr lang="en-US" sz="3600" dirty="0" err="1">
                <a:solidFill>
                  <a:srgbClr val="ED5F43"/>
                </a:solidFill>
                <a:latin typeface="幼圆" panose="02010509060101010101" pitchFamily="49" charset="-122"/>
                <a:ea typeface="幼圆" panose="02010509060101010101" pitchFamily="49" charset="-122"/>
                <a:cs typeface="SimHei"/>
                <a:sym typeface="SimHei"/>
              </a:rPr>
              <a:t>三宝</a:t>
            </a:r>
            <a:r>
              <a:rPr lang="en-US" sz="3600" dirty="0" err="1">
                <a:solidFill>
                  <a:srgbClr val="FF945E"/>
                </a:solidFill>
                <a:latin typeface="幼圆" panose="02010509060101010101" pitchFamily="49" charset="-122"/>
                <a:ea typeface="幼圆" panose="02010509060101010101" pitchFamily="49" charset="-122"/>
                <a:cs typeface="SimHei"/>
                <a:sym typeface="SimHei"/>
              </a:rPr>
              <a:t>上师</a:t>
            </a:r>
            <a:r>
              <a:rPr lang="en-US" sz="3600" dirty="0" err="1">
                <a:latin typeface="幼圆" panose="02010509060101010101" pitchFamily="49" charset="-122"/>
                <a:ea typeface="幼圆" panose="02010509060101010101" pitchFamily="49" charset="-122"/>
                <a:cs typeface="SimHei"/>
                <a:sym typeface="SimHei"/>
              </a:rPr>
              <a:t>悲眼视</a:t>
            </a:r>
            <a:endParaRPr dirty="0"/>
          </a:p>
          <a:p>
            <a:pPr marL="0" lvl="0" indent="0" algn="l" rtl="0">
              <a:lnSpc>
                <a:spcPct val="90000"/>
              </a:lnSpc>
              <a:spcBef>
                <a:spcPts val="720"/>
              </a:spcBef>
              <a:spcAft>
                <a:spcPts val="0"/>
              </a:spcAft>
              <a:buClr>
                <a:schemeClr val="lt1"/>
              </a:buClr>
              <a:buSzPts val="3600"/>
              <a:buFont typeface="SimHei"/>
              <a:buNone/>
            </a:pPr>
            <a:r>
              <a:rPr lang="en-US" sz="3600" dirty="0" err="1">
                <a:solidFill>
                  <a:srgbClr val="ED5F43"/>
                </a:solidFill>
                <a:latin typeface="幼圆" panose="02010509060101010101" pitchFamily="49" charset="-122"/>
                <a:ea typeface="幼圆" panose="02010509060101010101" pitchFamily="49" charset="-122"/>
                <a:cs typeface="SimHei"/>
                <a:sym typeface="SimHei"/>
              </a:rPr>
              <a:t>ངེས་འབྱུང་</a:t>
            </a:r>
            <a:r>
              <a:rPr lang="en-US" sz="3600" dirty="0" err="1">
                <a:solidFill>
                  <a:srgbClr val="FFFF33"/>
                </a:solidFill>
                <a:latin typeface="幼圆" panose="02010509060101010101" pitchFamily="49" charset="-122"/>
                <a:ea typeface="幼圆" panose="02010509060101010101" pitchFamily="49" charset="-122"/>
                <a:cs typeface="SimHei"/>
                <a:sym typeface="SimHei"/>
              </a:rPr>
              <a:t>བསམ་པ་</a:t>
            </a:r>
            <a:r>
              <a:rPr lang="en-US" sz="3600" dirty="0" err="1">
                <a:solidFill>
                  <a:srgbClr val="FF945E"/>
                </a:solidFill>
                <a:latin typeface="幼圆" panose="02010509060101010101" pitchFamily="49" charset="-122"/>
                <a:ea typeface="幼圆" panose="02010509060101010101" pitchFamily="49" charset="-122"/>
                <a:cs typeface="SimHei"/>
                <a:sym typeface="SimHei"/>
              </a:rPr>
              <a:t>སྐྱེ་བར་</a:t>
            </a:r>
            <a:r>
              <a:rPr lang="en-US" sz="3600" dirty="0" err="1">
                <a:latin typeface="幼圆" panose="02010509060101010101" pitchFamily="49" charset="-122"/>
                <a:ea typeface="幼圆" panose="02010509060101010101" pitchFamily="49" charset="-122"/>
                <a:cs typeface="SimHei"/>
                <a:sym typeface="SimHei"/>
              </a:rPr>
              <a:t>བྱིན་གྱིས་རློབས</a:t>
            </a:r>
            <a:r>
              <a:rPr lang="en-US" sz="3600" dirty="0">
                <a:latin typeface="幼圆" panose="02010509060101010101" pitchFamily="49" charset="-122"/>
                <a:ea typeface="幼圆" panose="02010509060101010101" pitchFamily="49" charset="-122"/>
                <a:cs typeface="SimHei"/>
                <a:sym typeface="SimHei"/>
              </a:rPr>
              <a:t>།།</a:t>
            </a:r>
            <a:endParaRPr sz="3600" dirty="0">
              <a:latin typeface="幼圆" panose="02010509060101010101" pitchFamily="49" charset="-122"/>
              <a:ea typeface="幼圆" panose="02010509060101010101" pitchFamily="49" charset="-122"/>
              <a:cs typeface="SimHei"/>
              <a:sym typeface="SimHei"/>
            </a:endParaRPr>
          </a:p>
          <a:p>
            <a:pPr marL="0" lvl="0" indent="0" algn="l" rtl="0">
              <a:lnSpc>
                <a:spcPct val="90000"/>
              </a:lnSpc>
              <a:spcBef>
                <a:spcPts val="720"/>
              </a:spcBef>
              <a:spcAft>
                <a:spcPts val="0"/>
              </a:spcAft>
              <a:buClr>
                <a:srgbClr val="FFFF33"/>
              </a:buClr>
              <a:buSzPts val="3600"/>
              <a:buFont typeface="Arial"/>
              <a:buNone/>
            </a:pPr>
            <a:r>
              <a:rPr lang="en-US" sz="3600" dirty="0" err="1">
                <a:solidFill>
                  <a:srgbClr val="ED5F43"/>
                </a:solidFill>
                <a:latin typeface="仿宋" panose="02010609060101010101" pitchFamily="49" charset="-122"/>
                <a:ea typeface="仿宋" panose="02010609060101010101" pitchFamily="49" charset="-122"/>
                <a:cs typeface="Arial"/>
                <a:sym typeface="Arial"/>
              </a:rPr>
              <a:t>诶炯</a:t>
            </a:r>
            <a:r>
              <a:rPr lang="en-US" sz="3600" dirty="0" err="1">
                <a:solidFill>
                  <a:srgbClr val="FFFF33"/>
                </a:solidFill>
                <a:latin typeface="仿宋" panose="02010609060101010101" pitchFamily="49" charset="-122"/>
                <a:ea typeface="仿宋" panose="02010609060101010101" pitchFamily="49" charset="-122"/>
                <a:cs typeface="Arial"/>
                <a:sym typeface="Arial"/>
              </a:rPr>
              <a:t>三巴</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err="1">
                <a:solidFill>
                  <a:srgbClr val="FF945E"/>
                </a:solidFill>
                <a:latin typeface="仿宋" panose="02010609060101010101" pitchFamily="49" charset="-122"/>
                <a:ea typeface="仿宋" panose="02010609060101010101" pitchFamily="49" charset="-122"/>
                <a:cs typeface="Arial"/>
                <a:sym typeface="Arial"/>
              </a:rPr>
              <a:t>吉瓦</a:t>
            </a:r>
            <a:r>
              <a:rPr lang="en-US" sz="3600" dirty="0" err="1">
                <a:solidFill>
                  <a:srgbClr val="FFFFFF"/>
                </a:solidFill>
                <a:latin typeface="仿宋" panose="02010609060101010101" pitchFamily="49" charset="-122"/>
                <a:ea typeface="仿宋" panose="02010609060101010101" pitchFamily="49" charset="-122"/>
                <a:cs typeface="Arial"/>
                <a:sym typeface="Arial"/>
              </a:rPr>
              <a:t>新吉漏</a:t>
            </a:r>
            <a:r>
              <a:rPr lang="en-US" sz="3600" dirty="0">
                <a:solidFill>
                  <a:srgbClr val="FFFF33"/>
                </a:solidFill>
                <a:latin typeface="仿宋" panose="02010609060101010101" pitchFamily="49" charset="-122"/>
                <a:ea typeface="仿宋" panose="02010609060101010101" pitchFamily="49" charset="-122"/>
                <a:cs typeface="Arial"/>
                <a:sym typeface="Arial"/>
              </a:rPr>
              <a:t>　</a:t>
            </a:r>
            <a:r>
              <a:rPr lang="en-US" sz="3600" dirty="0">
                <a:latin typeface="幼圆" panose="02010509060101010101" pitchFamily="49" charset="-122"/>
                <a:ea typeface="幼圆" panose="02010509060101010101" pitchFamily="49" charset="-122"/>
                <a:cs typeface="SimHei"/>
                <a:sym typeface="SimHei"/>
              </a:rPr>
              <a:t>　　　　</a:t>
            </a:r>
            <a:r>
              <a:rPr lang="en-US" sz="3600" dirty="0" err="1">
                <a:solidFill>
                  <a:srgbClr val="FF945E"/>
                </a:solidFill>
                <a:latin typeface="幼圆" panose="02010509060101010101" pitchFamily="49" charset="-122"/>
                <a:ea typeface="幼圆" panose="02010509060101010101" pitchFamily="49" charset="-122"/>
                <a:cs typeface="SimHei"/>
                <a:sym typeface="SimHei"/>
              </a:rPr>
              <a:t>生起</a:t>
            </a:r>
            <a:r>
              <a:rPr lang="en-US" sz="3600" dirty="0" err="1">
                <a:solidFill>
                  <a:srgbClr val="ED5F43"/>
                </a:solidFill>
                <a:latin typeface="幼圆" panose="02010509060101010101" pitchFamily="49" charset="-122"/>
                <a:ea typeface="幼圆" panose="02010509060101010101" pitchFamily="49" charset="-122"/>
                <a:cs typeface="SimHei"/>
                <a:sym typeface="SimHei"/>
              </a:rPr>
              <a:t>出离</a:t>
            </a:r>
            <a:r>
              <a:rPr lang="en-US" sz="3600" dirty="0" err="1">
                <a:solidFill>
                  <a:srgbClr val="FFFF99"/>
                </a:solidFill>
                <a:latin typeface="幼圆" panose="02010509060101010101" pitchFamily="49" charset="-122"/>
                <a:ea typeface="幼圆" panose="02010509060101010101" pitchFamily="49" charset="-122"/>
                <a:cs typeface="SimHei"/>
                <a:sym typeface="SimHei"/>
              </a:rPr>
              <a:t>意乐</a:t>
            </a:r>
            <a:r>
              <a:rPr lang="en-US" sz="3600" dirty="0" err="1">
                <a:latin typeface="幼圆" panose="02010509060101010101" pitchFamily="49" charset="-122"/>
                <a:ea typeface="幼圆" panose="02010509060101010101" pitchFamily="49" charset="-122"/>
                <a:cs typeface="SimHei"/>
                <a:sym typeface="SimHei"/>
              </a:rPr>
              <a:t>求加持</a:t>
            </a:r>
            <a:endParaRPr dirty="0"/>
          </a:p>
        </p:txBody>
      </p:sp>
      <p:sp>
        <p:nvSpPr>
          <p:cNvPr id="141" name="Google Shape;141;p9"/>
          <p:cNvSpPr txBox="1">
            <a:spLocks noGrp="1"/>
          </p:cNvSpPr>
          <p:nvPr>
            <p:ph type="sldNum" idx="12"/>
          </p:nvPr>
        </p:nvSpPr>
        <p:spPr>
          <a:xfrm>
            <a:off x="12915900" y="9534525"/>
            <a:ext cx="4114800" cy="5476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transition>
    <p:fade/>
  </p:transition>
</p:sld>
</file>

<file path=ppt/theme/theme1.xml><?xml version="1.0" encoding="utf-8"?>
<a:theme xmlns:a="http://schemas.openxmlformats.org/drawingml/2006/main" name="Blue Segoe 4-3 template-template_April-17-2007">
  <a:themeElements>
    <a:clrScheme name="Blue Template-Template">
      <a:dk1>
        <a:srgbClr val="000000"/>
      </a:dk1>
      <a:lt1>
        <a:srgbClr val="FFFFFF"/>
      </a:lt1>
      <a:dk2>
        <a:srgbClr val="050595"/>
      </a:dk2>
      <a:lt2>
        <a:srgbClr val="FFFF99"/>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8137630-286E-4198-93CA-AB0E447D4BD6}">
  <we:reference id="wa200005566" version="3.0.0.2" store="zh-CN"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27</TotalTime>
  <Words>6079</Words>
  <Application>Microsoft Macintosh PowerPoint</Application>
  <PresentationFormat>Custom</PresentationFormat>
  <Paragraphs>485</Paragraphs>
  <Slides>30</Slides>
  <Notes>30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30</vt:i4>
      </vt:variant>
    </vt:vector>
  </HeadingPairs>
  <TitlesOfParts>
    <vt:vector size="42" baseType="lpstr">
      <vt:lpstr>SimHei</vt:lpstr>
      <vt:lpstr>Noto Sans Symbols</vt:lpstr>
      <vt:lpstr>Calibri</vt:lpstr>
      <vt:lpstr>KaiTi</vt:lpstr>
      <vt:lpstr>Quattrocento Sans</vt:lpstr>
      <vt:lpstr>幼圆</vt:lpstr>
      <vt:lpstr>Courier New</vt:lpstr>
      <vt:lpstr>仿宋</vt:lpstr>
      <vt:lpstr>Weibei SC</vt:lpstr>
      <vt:lpstr>Arial</vt:lpstr>
      <vt:lpstr>Blue Segoe 4-3 template-template_April-17-2007</vt:lpstr>
      <vt:lpstr>White with Courier font for code slides</vt:lpstr>
      <vt:lpstr>PowerPoint Presentation</vt:lpstr>
      <vt:lpstr>PowerPoint Presentation</vt:lpstr>
      <vt:lpstr> 前行念诵仪轨              开显解脱道</vt:lpstr>
      <vt:lpstr>PowerPoint Presentation</vt:lpstr>
      <vt:lpstr>PowerPoint Presentation</vt:lpstr>
      <vt:lpstr>共同前行之   暇满难得</vt:lpstr>
      <vt:lpstr>共同前行之   寿命无常</vt:lpstr>
      <vt:lpstr>共同前行之   因果不虚</vt:lpstr>
      <vt:lpstr>共同前行之   轮回过患</vt:lpstr>
      <vt:lpstr>不共前行之 皈依</vt:lpstr>
      <vt:lpstr>不共前行之 皈依</vt:lpstr>
      <vt:lpstr>不共前行之 皈依</vt:lpstr>
      <vt:lpstr>不共前行之 发菩提心</vt:lpstr>
      <vt:lpstr>不共前行之 发菩提心</vt:lpstr>
      <vt:lpstr>不共前行之 供曼茶</vt:lpstr>
      <vt:lpstr>不共前行之 修诵金刚萨埵</vt:lpstr>
      <vt:lpstr>不共前行之 修诵金刚萨埵</vt:lpstr>
      <vt:lpstr>不共前行之 修诵金刚萨埵</vt:lpstr>
      <vt:lpstr>不共前行之 修诵金刚萨埵</vt:lpstr>
      <vt:lpstr>不共前行之 修诵金刚萨埵</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不共前行之 上师瑜伽</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Zuokun Zhang</dc:creator>
  <cp:lastModifiedBy>John Zhang</cp:lastModifiedBy>
  <cp:revision>15</cp:revision>
  <dcterms:created xsi:type="dcterms:W3CDTF">2017-09-03T23:18:37Z</dcterms:created>
  <dcterms:modified xsi:type="dcterms:W3CDTF">2025-05-01T14:12:01Z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TC102867069990</vt:lpwstr>
  </property>
</Properties>
</file>